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6"/>
  </p:notesMasterIdLst>
  <p:sldIdLst>
    <p:sldId id="256" r:id="rId2"/>
    <p:sldId id="339" r:id="rId3"/>
    <p:sldId id="332" r:id="rId4"/>
    <p:sldId id="314" r:id="rId5"/>
    <p:sldId id="322" r:id="rId6"/>
    <p:sldId id="333" r:id="rId7"/>
    <p:sldId id="340" r:id="rId8"/>
    <p:sldId id="341" r:id="rId9"/>
    <p:sldId id="334" r:id="rId10"/>
    <p:sldId id="335" r:id="rId11"/>
    <p:sldId id="336" r:id="rId12"/>
    <p:sldId id="337" r:id="rId13"/>
    <p:sldId id="342" r:id="rId14"/>
    <p:sldId id="323" r:id="rId15"/>
    <p:sldId id="344" r:id="rId16"/>
    <p:sldId id="345" r:id="rId17"/>
    <p:sldId id="331" r:id="rId18"/>
    <p:sldId id="338" r:id="rId19"/>
    <p:sldId id="326" r:id="rId20"/>
    <p:sldId id="329" r:id="rId21"/>
    <p:sldId id="305" r:id="rId22"/>
    <p:sldId id="267" r:id="rId23"/>
    <p:sldId id="266" r:id="rId24"/>
    <p:sldId id="343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B71EDEF-F80B-4303-A304-8AF51F693B78}">
          <p14:sldIdLst>
            <p14:sldId id="256"/>
            <p14:sldId id="339"/>
            <p14:sldId id="332"/>
            <p14:sldId id="314"/>
            <p14:sldId id="322"/>
            <p14:sldId id="333"/>
            <p14:sldId id="340"/>
            <p14:sldId id="341"/>
            <p14:sldId id="334"/>
            <p14:sldId id="335"/>
            <p14:sldId id="336"/>
            <p14:sldId id="337"/>
            <p14:sldId id="342"/>
            <p14:sldId id="323"/>
            <p14:sldId id="344"/>
            <p14:sldId id="345"/>
            <p14:sldId id="331"/>
            <p14:sldId id="338"/>
            <p14:sldId id="326"/>
            <p14:sldId id="329"/>
            <p14:sldId id="305"/>
            <p14:sldId id="267"/>
            <p14:sldId id="266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EN, Chi-tung" initials="YC" lastIdx="5" clrIdx="0">
    <p:extLst>
      <p:ext uri="{19B8F6BF-5375-455C-9EA6-DF929625EA0E}">
        <p15:presenceInfo xmlns:p15="http://schemas.microsoft.com/office/powerpoint/2012/main" userId="S-1-5-21-2637006528-1015924553-1750768987-90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D6DCE5"/>
    <a:srgbClr val="00FFFF"/>
    <a:srgbClr val="FFC000"/>
    <a:srgbClr val="FFFE68"/>
    <a:srgbClr val="FFDF00"/>
    <a:srgbClr val="FFDF69"/>
    <a:srgbClr val="DCEC7C"/>
    <a:srgbClr val="F6F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2072" autoAdjust="0"/>
  </p:normalViewPr>
  <p:slideViewPr>
    <p:cSldViewPr snapToGrid="0">
      <p:cViewPr varScale="1">
        <p:scale>
          <a:sx n="94" d="100"/>
          <a:sy n="94" d="100"/>
        </p:scale>
        <p:origin x="106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4-key-tasks/moral-civic/lea/DEC2020/Animal_protection.pptx" TargetMode="External"/><Relationship Id="rId2" Type="http://schemas.openxmlformats.org/officeDocument/2006/relationships/hyperlink" Target="https://www.elegislation.gov.hk/hk/cap170!zh-Hant-HK" TargetMode="External"/><Relationship Id="rId1" Type="http://schemas.openxmlformats.org/officeDocument/2006/relationships/hyperlink" Target="https://www.afcd.gov.hk/tc_chi/conservation/con_fau/con_fau_local/con_fau_local.html" TargetMode="External"/><Relationship Id="rId5" Type="http://schemas.openxmlformats.org/officeDocument/2006/relationships/hyperlink" Target="https://www.edcity.hk/hq/zh-hant/content/%E4%BF%9D%E8%AD%B7%E7%80%95%E5%8D%B1%E5%8B%95%E7%89%A9%E3%80%80%E7%94%B1%E6%94%B9%E8%AE%8A%E7%94%9F%E6%B4%BB%E5%81%9A%E8%B5%B7" TargetMode="External"/><Relationship Id="rId4" Type="http://schemas.openxmlformats.org/officeDocument/2006/relationships/hyperlink" Target="https://www.edb.gov.hk/attachment/tc/curriculum-development/4-key-tasks/moral-civic/lea/get_along_with_pet.pptx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tc/curriculum-development/4-key-tasks/moral-civic/Newwebsite/Life_understanding.html" TargetMode="External"/><Relationship Id="rId1" Type="http://schemas.openxmlformats.org/officeDocument/2006/relationships/hyperlink" Target="https://www.oceanpark.com.hk/tc/press-release/ocean-park-and-ocean-park-conservation-foundation-hong-kong-urge-public-to-refrain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4-key-tasks/moral-civic/lea/DEC2020/Animal_protection.pptx" TargetMode="External"/><Relationship Id="rId2" Type="http://schemas.openxmlformats.org/officeDocument/2006/relationships/hyperlink" Target="https://www.elegislation.gov.hk/hk/cap170!zh-Hant-HK" TargetMode="External"/><Relationship Id="rId1" Type="http://schemas.openxmlformats.org/officeDocument/2006/relationships/hyperlink" Target="https://www.afcd.gov.hk/tc_chi/conservation/con_fau/con_fau_local/con_fau_local.html" TargetMode="External"/><Relationship Id="rId5" Type="http://schemas.openxmlformats.org/officeDocument/2006/relationships/hyperlink" Target="https://www.edcity.hk/hq/zh-hant/content/%E4%BF%9D%E8%AD%B7%E7%80%95%E5%8D%B1%E5%8B%95%E7%89%A9%E3%80%80%E7%94%B1%E6%94%B9%E8%AE%8A%E7%94%9F%E6%B4%BB%E5%81%9A%E8%B5%B7" TargetMode="External"/><Relationship Id="rId4" Type="http://schemas.openxmlformats.org/officeDocument/2006/relationships/hyperlink" Target="https://www.edb.gov.hk/attachment/tc/curriculum-development/4-key-tasks/moral-civic/lea/get_along_with_pet.pptx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tc/curriculum-development/4-key-tasks/moral-civic/Newwebsite/Life_understanding.html" TargetMode="External"/><Relationship Id="rId1" Type="http://schemas.openxmlformats.org/officeDocument/2006/relationships/hyperlink" Target="https://www.oceanpark.com.hk/tc/press-release/ocean-park-and-ocean-park-conservation-foundation-hong-kong-urge-public-to-refra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1BA90-AB36-4040-8074-07FE8D1B1ED6}" type="doc">
      <dgm:prSet loTypeId="urn:microsoft.com/office/officeart/2005/8/layout/radial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238AD579-9415-4D1E-8B0F-9DFEE4428411}">
      <dgm:prSet phldrT="[文字]" custT="1"/>
      <dgm:spPr>
        <a:solidFill>
          <a:srgbClr val="FFC000"/>
        </a:solidFill>
        <a:ln w="38100">
          <a:noFill/>
        </a:ln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遊人 追鯨</a:t>
          </a:r>
          <a:endParaRPr lang="zh-TW" altLang="en-US" sz="36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68CCA5-B50F-40C3-BDDE-45DA072AF33E}" type="parTrans" cxnId="{53AE8F93-3D67-45D0-9B8A-089F4BB394D2}">
      <dgm:prSet/>
      <dgm:spPr/>
      <dgm:t>
        <a:bodyPr/>
        <a:lstStyle/>
        <a:p>
          <a:endParaRPr lang="zh-TW" altLang="en-US"/>
        </a:p>
      </dgm:t>
    </dgm:pt>
    <dgm:pt modelId="{0D7DC760-4F2E-4506-A71C-6A163377413D}" type="sibTrans" cxnId="{53AE8F93-3D67-45D0-9B8A-089F4BB394D2}">
      <dgm:prSet/>
      <dgm:spPr/>
      <dgm:t>
        <a:bodyPr/>
        <a:lstStyle/>
        <a:p>
          <a:endParaRPr lang="zh-TW" altLang="en-US"/>
        </a:p>
      </dgm:t>
    </dgm:pt>
    <dgm:pt modelId="{9A9834AE-B639-4C8B-A76D-AE88D9DE84C8}">
      <dgm:prSet phldrT="[文字]" custT="1"/>
      <dgm:spPr>
        <a:ln w="38100">
          <a:solidFill>
            <a:srgbClr val="00B0F0"/>
          </a:solidFill>
        </a:ln>
      </dgm:spPr>
      <dgm:t>
        <a:bodyPr lIns="0" tIns="0" rIns="0" bIns="0"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3200" dirty="0" smtClean="0"/>
            <a:t> </a:t>
          </a:r>
          <a:endParaRPr lang="zh-TW" altLang="en-US" sz="3200" dirty="0"/>
        </a:p>
      </dgm:t>
    </dgm:pt>
    <dgm:pt modelId="{43274F6D-55CD-4E52-9C40-38ED3CFE5CE6}" type="sibTrans" cxnId="{4E7110E4-4B69-484C-AD93-B3AD71C6A0A4}">
      <dgm:prSet/>
      <dgm:spPr/>
      <dgm:t>
        <a:bodyPr/>
        <a:lstStyle/>
        <a:p>
          <a:endParaRPr lang="zh-TW" altLang="en-US"/>
        </a:p>
      </dgm:t>
    </dgm:pt>
    <dgm:pt modelId="{9254CB0D-B259-4CE9-BC78-237BE0AF0C64}" type="parTrans" cxnId="{4E7110E4-4B69-484C-AD93-B3AD71C6A0A4}">
      <dgm:prSet/>
      <dgm:spPr/>
      <dgm:t>
        <a:bodyPr/>
        <a:lstStyle/>
        <a:p>
          <a:endParaRPr lang="zh-TW" altLang="en-US"/>
        </a:p>
      </dgm:t>
    </dgm:pt>
    <dgm:pt modelId="{8B7BEE25-8B85-4887-A3C1-15162108705B}">
      <dgm:prSet phldrT="[文字]" custT="1"/>
      <dgm:spPr>
        <a:ln w="38100">
          <a:solidFill>
            <a:srgbClr val="00B0F0"/>
          </a:solidFill>
        </a:ln>
      </dgm:spPr>
      <dgm:t>
        <a:bodyPr lIns="0" tIns="0" rIns="0" bIns="0"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3200" smtClean="0"/>
            <a:t> </a:t>
          </a:r>
          <a:endParaRPr lang="zh-TW" altLang="en-US" sz="3200" dirty="0"/>
        </a:p>
      </dgm:t>
    </dgm:pt>
    <dgm:pt modelId="{6D408D3D-B421-4A53-BE64-E55CAFC53C1C}" type="sibTrans" cxnId="{E5590234-E198-4B04-8B2E-3B737C6E48C3}">
      <dgm:prSet/>
      <dgm:spPr/>
      <dgm:t>
        <a:bodyPr/>
        <a:lstStyle/>
        <a:p>
          <a:endParaRPr lang="zh-TW" altLang="en-US"/>
        </a:p>
      </dgm:t>
    </dgm:pt>
    <dgm:pt modelId="{0DA17FEC-147A-4556-B21C-2348C1FFB7BD}" type="parTrans" cxnId="{E5590234-E198-4B04-8B2E-3B737C6E48C3}">
      <dgm:prSet/>
      <dgm:spPr/>
      <dgm:t>
        <a:bodyPr/>
        <a:lstStyle/>
        <a:p>
          <a:endParaRPr lang="zh-TW" altLang="en-US"/>
        </a:p>
      </dgm:t>
    </dgm:pt>
    <dgm:pt modelId="{76C05A81-A874-4123-B59C-407C3F8E5A7D}">
      <dgm:prSet phldrT="[文字]" custT="1"/>
      <dgm:spPr>
        <a:ln w="38100">
          <a:solidFill>
            <a:srgbClr val="00B0F0"/>
          </a:solidFill>
        </a:ln>
      </dgm:spPr>
      <dgm:t>
        <a:bodyPr lIns="0" tIns="0" rIns="0" bIns="0"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3200" smtClean="0"/>
            <a:t> </a:t>
          </a:r>
          <a:endParaRPr lang="zh-TW" altLang="en-US" sz="3200" dirty="0"/>
        </a:p>
      </dgm:t>
    </dgm:pt>
    <dgm:pt modelId="{069FEF47-7684-4BEE-B3CC-AB43CA5BE580}" type="sibTrans" cxnId="{2196F31E-9652-4395-BD72-0AA355F16304}">
      <dgm:prSet/>
      <dgm:spPr/>
      <dgm:t>
        <a:bodyPr/>
        <a:lstStyle/>
        <a:p>
          <a:endParaRPr lang="zh-TW" altLang="en-US"/>
        </a:p>
      </dgm:t>
    </dgm:pt>
    <dgm:pt modelId="{B194BD64-F718-4CBA-9920-BF93570A4F83}" type="parTrans" cxnId="{2196F31E-9652-4395-BD72-0AA355F16304}">
      <dgm:prSet/>
      <dgm:spPr/>
      <dgm:t>
        <a:bodyPr/>
        <a:lstStyle/>
        <a:p>
          <a:endParaRPr lang="zh-TW" altLang="en-US"/>
        </a:p>
      </dgm:t>
    </dgm:pt>
    <dgm:pt modelId="{3FDBD2B5-1041-44C9-AAE5-8F6516C7CDCE}">
      <dgm:prSet phldrT="[文字]" custT="1"/>
      <dgm:spPr>
        <a:ln w="38100">
          <a:solidFill>
            <a:srgbClr val="00B0F0"/>
          </a:solidFill>
        </a:ln>
      </dgm:spPr>
      <dgm:t>
        <a:bodyPr lIns="0" tIns="0" rIns="0" bIns="0"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3200" smtClean="0"/>
            <a:t> </a:t>
          </a:r>
          <a:endParaRPr lang="zh-TW" altLang="en-US" sz="3200" dirty="0"/>
        </a:p>
      </dgm:t>
    </dgm:pt>
    <dgm:pt modelId="{1FD2C95A-8F3E-40B0-B818-1E1296F36FF3}" type="sibTrans" cxnId="{B3CDE9FF-9216-463E-9538-E7593D15ED54}">
      <dgm:prSet/>
      <dgm:spPr/>
      <dgm:t>
        <a:bodyPr/>
        <a:lstStyle/>
        <a:p>
          <a:endParaRPr lang="zh-TW" altLang="en-US"/>
        </a:p>
      </dgm:t>
    </dgm:pt>
    <dgm:pt modelId="{3CD4EC4D-754D-4A74-BEF5-8CCB5C960375}" type="parTrans" cxnId="{B3CDE9FF-9216-463E-9538-E7593D15ED54}">
      <dgm:prSet/>
      <dgm:spPr/>
      <dgm:t>
        <a:bodyPr/>
        <a:lstStyle/>
        <a:p>
          <a:endParaRPr lang="zh-TW" altLang="en-US"/>
        </a:p>
      </dgm:t>
    </dgm:pt>
    <dgm:pt modelId="{60468F42-3A84-459E-9E6C-AF8F3F33C839}">
      <dgm:prSet phldrT="[文字]" custT="1"/>
      <dgm:spPr>
        <a:ln w="38100">
          <a:solidFill>
            <a:srgbClr val="00B0F0"/>
          </a:solidFill>
        </a:ln>
      </dgm:spPr>
      <dgm:t>
        <a:bodyPr lIns="0" tIns="0" rIns="0" bIns="0"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3200" dirty="0" smtClean="0"/>
            <a:t> </a:t>
          </a:r>
          <a:endParaRPr lang="zh-TW" altLang="en-US" sz="3200" dirty="0"/>
        </a:p>
      </dgm:t>
    </dgm:pt>
    <dgm:pt modelId="{38011CB0-86C2-4DAB-8326-BD8565299E91}" type="sibTrans" cxnId="{77C107FD-AB8B-4363-96D6-37D214409E60}">
      <dgm:prSet/>
      <dgm:spPr/>
      <dgm:t>
        <a:bodyPr/>
        <a:lstStyle/>
        <a:p>
          <a:endParaRPr lang="zh-TW" altLang="en-US"/>
        </a:p>
      </dgm:t>
    </dgm:pt>
    <dgm:pt modelId="{E8A1612E-4EEB-4833-9152-FE5F5F2CB4D6}" type="parTrans" cxnId="{77C107FD-AB8B-4363-96D6-37D214409E60}">
      <dgm:prSet/>
      <dgm:spPr/>
      <dgm:t>
        <a:bodyPr/>
        <a:lstStyle/>
        <a:p>
          <a:endParaRPr lang="zh-TW" altLang="en-US"/>
        </a:p>
      </dgm:t>
    </dgm:pt>
    <dgm:pt modelId="{03E1A4F0-C449-474A-BBFA-CE321E126BB7}" type="pres">
      <dgm:prSet presAssocID="{1E41BA90-AB36-4040-8074-07FE8D1B1E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8100935-7E8E-4230-A44B-5F7807BFC4F0}" type="pres">
      <dgm:prSet presAssocID="{238AD579-9415-4D1E-8B0F-9DFEE4428411}" presName="centerShape" presStyleLbl="node0" presStyleIdx="0" presStyleCnt="1" custScaleX="132267" custScaleY="132267"/>
      <dgm:spPr/>
      <dgm:t>
        <a:bodyPr/>
        <a:lstStyle/>
        <a:p>
          <a:endParaRPr lang="zh-TW" altLang="en-US"/>
        </a:p>
      </dgm:t>
    </dgm:pt>
    <dgm:pt modelId="{913DECCD-54EF-412D-9B18-19798837A92D}" type="pres">
      <dgm:prSet presAssocID="{E8A1612E-4EEB-4833-9152-FE5F5F2CB4D6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924150DE-DC7C-4B71-AC12-82317478D025}" type="pres">
      <dgm:prSet presAssocID="{E8A1612E-4EEB-4833-9152-FE5F5F2CB4D6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A0BD5946-E9D2-48C9-8572-5558CBDD5A73}" type="pres">
      <dgm:prSet presAssocID="{60468F42-3A84-459E-9E6C-AF8F3F33C8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228E1C-0C50-4455-A6B9-1462E5E9C031}" type="pres">
      <dgm:prSet presAssocID="{9254CB0D-B259-4CE9-BC78-237BE0AF0C64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976902CF-FC24-40EE-A3F0-80EFE0A95458}" type="pres">
      <dgm:prSet presAssocID="{9254CB0D-B259-4CE9-BC78-237BE0AF0C64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8B1391B8-7043-42A3-90F3-BFC855D1DE17}" type="pres">
      <dgm:prSet presAssocID="{9A9834AE-B639-4C8B-A76D-AE88D9DE84C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4BC31-C938-4A69-A9A3-34FDDEC4203D}" type="pres">
      <dgm:prSet presAssocID="{0DA17FEC-147A-4556-B21C-2348C1FFB7BD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FBA6D61C-BC4D-434C-8FE5-9053F1CDBB69}" type="pres">
      <dgm:prSet presAssocID="{0DA17FEC-147A-4556-B21C-2348C1FFB7BD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827BC714-1D7C-48DF-8E9A-1A051E71F3CA}" type="pres">
      <dgm:prSet presAssocID="{8B7BEE25-8B85-4887-A3C1-1516210870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631490-23C1-498D-8C54-D097C50B770D}" type="pres">
      <dgm:prSet presAssocID="{B194BD64-F718-4CBA-9920-BF93570A4F83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D00A5AB2-9303-4659-BF62-4F3FF044FB14}" type="pres">
      <dgm:prSet presAssocID="{B194BD64-F718-4CBA-9920-BF93570A4F83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48E299D8-B272-4DBD-A646-720E89555815}" type="pres">
      <dgm:prSet presAssocID="{76C05A81-A874-4123-B59C-407C3F8E5A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4EA344-5563-4C32-9729-3AB2182CAE12}" type="pres">
      <dgm:prSet presAssocID="{3CD4EC4D-754D-4A74-BEF5-8CCB5C960375}" presName="Name9" presStyleLbl="parChTrans1D2" presStyleIdx="4" presStyleCnt="5"/>
      <dgm:spPr/>
      <dgm:t>
        <a:bodyPr/>
        <a:lstStyle/>
        <a:p>
          <a:endParaRPr lang="zh-TW" altLang="en-US"/>
        </a:p>
      </dgm:t>
    </dgm:pt>
    <dgm:pt modelId="{7F0F5989-DB30-40E3-8285-E82BDAC06BD4}" type="pres">
      <dgm:prSet presAssocID="{3CD4EC4D-754D-4A74-BEF5-8CCB5C960375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ABC3D91E-BC2C-45F4-B992-E039E72A7E09}" type="pres">
      <dgm:prSet presAssocID="{3FDBD2B5-1041-44C9-AAE5-8F6516C7CDC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1590BF-BC63-49C8-B49B-CA4673F4FC83}" type="presOf" srcId="{0DA17FEC-147A-4556-B21C-2348C1FFB7BD}" destId="{8FA4BC31-C938-4A69-A9A3-34FDDEC4203D}" srcOrd="0" destOrd="0" presId="urn:microsoft.com/office/officeart/2005/8/layout/radial1"/>
    <dgm:cxn modelId="{5E486B65-CE10-4358-AB6D-903BA41FCC40}" type="presOf" srcId="{E8A1612E-4EEB-4833-9152-FE5F5F2CB4D6}" destId="{913DECCD-54EF-412D-9B18-19798837A92D}" srcOrd="0" destOrd="0" presId="urn:microsoft.com/office/officeart/2005/8/layout/radial1"/>
    <dgm:cxn modelId="{4AC36C44-DB6B-4BA9-BBED-26AD73CA4F5A}" type="presOf" srcId="{3CD4EC4D-754D-4A74-BEF5-8CCB5C960375}" destId="{464EA344-5563-4C32-9729-3AB2182CAE12}" srcOrd="0" destOrd="0" presId="urn:microsoft.com/office/officeart/2005/8/layout/radial1"/>
    <dgm:cxn modelId="{0866312D-2919-42AC-B65A-05B36660AF9A}" type="presOf" srcId="{E8A1612E-4EEB-4833-9152-FE5F5F2CB4D6}" destId="{924150DE-DC7C-4B71-AC12-82317478D025}" srcOrd="1" destOrd="0" presId="urn:microsoft.com/office/officeart/2005/8/layout/radial1"/>
    <dgm:cxn modelId="{77C107FD-AB8B-4363-96D6-37D214409E60}" srcId="{238AD579-9415-4D1E-8B0F-9DFEE4428411}" destId="{60468F42-3A84-459E-9E6C-AF8F3F33C839}" srcOrd="0" destOrd="0" parTransId="{E8A1612E-4EEB-4833-9152-FE5F5F2CB4D6}" sibTransId="{38011CB0-86C2-4DAB-8326-BD8565299E91}"/>
    <dgm:cxn modelId="{940999A2-D2B5-4E8B-B855-D756926FE04C}" type="presOf" srcId="{B194BD64-F718-4CBA-9920-BF93570A4F83}" destId="{01631490-23C1-498D-8C54-D097C50B770D}" srcOrd="0" destOrd="0" presId="urn:microsoft.com/office/officeart/2005/8/layout/radial1"/>
    <dgm:cxn modelId="{4C4D46B7-EC51-4CBA-B58D-2907A3B4B5D6}" type="presOf" srcId="{9254CB0D-B259-4CE9-BC78-237BE0AF0C64}" destId="{976902CF-FC24-40EE-A3F0-80EFE0A95458}" srcOrd="1" destOrd="0" presId="urn:microsoft.com/office/officeart/2005/8/layout/radial1"/>
    <dgm:cxn modelId="{FB4D0BF0-80B6-4F51-9A01-05FFE47B74B5}" type="presOf" srcId="{9254CB0D-B259-4CE9-BC78-237BE0AF0C64}" destId="{95228E1C-0C50-4455-A6B9-1462E5E9C031}" srcOrd="0" destOrd="0" presId="urn:microsoft.com/office/officeart/2005/8/layout/radial1"/>
    <dgm:cxn modelId="{4E7110E4-4B69-484C-AD93-B3AD71C6A0A4}" srcId="{238AD579-9415-4D1E-8B0F-9DFEE4428411}" destId="{9A9834AE-B639-4C8B-A76D-AE88D9DE84C8}" srcOrd="1" destOrd="0" parTransId="{9254CB0D-B259-4CE9-BC78-237BE0AF0C64}" sibTransId="{43274F6D-55CD-4E52-9C40-38ED3CFE5CE6}"/>
    <dgm:cxn modelId="{D56ABAA2-465F-406E-91A0-438B782EE2EA}" type="presOf" srcId="{B194BD64-F718-4CBA-9920-BF93570A4F83}" destId="{D00A5AB2-9303-4659-BF62-4F3FF044FB14}" srcOrd="1" destOrd="0" presId="urn:microsoft.com/office/officeart/2005/8/layout/radial1"/>
    <dgm:cxn modelId="{07B63E22-8DF2-4F55-AC81-6D074EB59EDC}" type="presOf" srcId="{9A9834AE-B639-4C8B-A76D-AE88D9DE84C8}" destId="{8B1391B8-7043-42A3-90F3-BFC855D1DE17}" srcOrd="0" destOrd="0" presId="urn:microsoft.com/office/officeart/2005/8/layout/radial1"/>
    <dgm:cxn modelId="{EFF8A0CA-2D16-4A13-8578-FB2CCBB564D7}" type="presOf" srcId="{8B7BEE25-8B85-4887-A3C1-15162108705B}" destId="{827BC714-1D7C-48DF-8E9A-1A051E71F3CA}" srcOrd="0" destOrd="0" presId="urn:microsoft.com/office/officeart/2005/8/layout/radial1"/>
    <dgm:cxn modelId="{7356D84E-F5A5-4F66-9137-04F049F5254F}" type="presOf" srcId="{60468F42-3A84-459E-9E6C-AF8F3F33C839}" destId="{A0BD5946-E9D2-48C9-8572-5558CBDD5A73}" srcOrd="0" destOrd="0" presId="urn:microsoft.com/office/officeart/2005/8/layout/radial1"/>
    <dgm:cxn modelId="{7E5042EA-F252-46D3-A3CF-346CE7954DA5}" type="presOf" srcId="{1E41BA90-AB36-4040-8074-07FE8D1B1ED6}" destId="{03E1A4F0-C449-474A-BBFA-CE321E126BB7}" srcOrd="0" destOrd="0" presId="urn:microsoft.com/office/officeart/2005/8/layout/radial1"/>
    <dgm:cxn modelId="{EBD4A26E-5C78-429D-B51F-36346B85C065}" type="presOf" srcId="{0DA17FEC-147A-4556-B21C-2348C1FFB7BD}" destId="{FBA6D61C-BC4D-434C-8FE5-9053F1CDBB69}" srcOrd="1" destOrd="0" presId="urn:microsoft.com/office/officeart/2005/8/layout/radial1"/>
    <dgm:cxn modelId="{B3CDE9FF-9216-463E-9538-E7593D15ED54}" srcId="{238AD579-9415-4D1E-8B0F-9DFEE4428411}" destId="{3FDBD2B5-1041-44C9-AAE5-8F6516C7CDCE}" srcOrd="4" destOrd="0" parTransId="{3CD4EC4D-754D-4A74-BEF5-8CCB5C960375}" sibTransId="{1FD2C95A-8F3E-40B0-B818-1E1296F36FF3}"/>
    <dgm:cxn modelId="{E5590234-E198-4B04-8B2E-3B737C6E48C3}" srcId="{238AD579-9415-4D1E-8B0F-9DFEE4428411}" destId="{8B7BEE25-8B85-4887-A3C1-15162108705B}" srcOrd="2" destOrd="0" parTransId="{0DA17FEC-147A-4556-B21C-2348C1FFB7BD}" sibTransId="{6D408D3D-B421-4A53-BE64-E55CAFC53C1C}"/>
    <dgm:cxn modelId="{53C494DB-A811-47A7-86FE-5789EF794727}" type="presOf" srcId="{3FDBD2B5-1041-44C9-AAE5-8F6516C7CDCE}" destId="{ABC3D91E-BC2C-45F4-B992-E039E72A7E09}" srcOrd="0" destOrd="0" presId="urn:microsoft.com/office/officeart/2005/8/layout/radial1"/>
    <dgm:cxn modelId="{53AE8F93-3D67-45D0-9B8A-089F4BB394D2}" srcId="{1E41BA90-AB36-4040-8074-07FE8D1B1ED6}" destId="{238AD579-9415-4D1E-8B0F-9DFEE4428411}" srcOrd="0" destOrd="0" parTransId="{B768CCA5-B50F-40C3-BDDE-45DA072AF33E}" sibTransId="{0D7DC760-4F2E-4506-A71C-6A163377413D}"/>
    <dgm:cxn modelId="{48004676-B15F-4D35-97DF-709ACAC48A36}" type="presOf" srcId="{76C05A81-A874-4123-B59C-407C3F8E5A7D}" destId="{48E299D8-B272-4DBD-A646-720E89555815}" srcOrd="0" destOrd="0" presId="urn:microsoft.com/office/officeart/2005/8/layout/radial1"/>
    <dgm:cxn modelId="{2196F31E-9652-4395-BD72-0AA355F16304}" srcId="{238AD579-9415-4D1E-8B0F-9DFEE4428411}" destId="{76C05A81-A874-4123-B59C-407C3F8E5A7D}" srcOrd="3" destOrd="0" parTransId="{B194BD64-F718-4CBA-9920-BF93570A4F83}" sibTransId="{069FEF47-7684-4BEE-B3CC-AB43CA5BE580}"/>
    <dgm:cxn modelId="{178BC235-1AD5-4E20-8D99-4E4B71694D66}" type="presOf" srcId="{3CD4EC4D-754D-4A74-BEF5-8CCB5C960375}" destId="{7F0F5989-DB30-40E3-8285-E82BDAC06BD4}" srcOrd="1" destOrd="0" presId="urn:microsoft.com/office/officeart/2005/8/layout/radial1"/>
    <dgm:cxn modelId="{84B90D66-B8D0-4FA9-90CF-FBFED041F185}" type="presOf" srcId="{238AD579-9415-4D1E-8B0F-9DFEE4428411}" destId="{68100935-7E8E-4230-A44B-5F7807BFC4F0}" srcOrd="0" destOrd="0" presId="urn:microsoft.com/office/officeart/2005/8/layout/radial1"/>
    <dgm:cxn modelId="{7249366A-2DB1-4DB4-B623-2DE7E6987D43}" type="presParOf" srcId="{03E1A4F0-C449-474A-BBFA-CE321E126BB7}" destId="{68100935-7E8E-4230-A44B-5F7807BFC4F0}" srcOrd="0" destOrd="0" presId="urn:microsoft.com/office/officeart/2005/8/layout/radial1"/>
    <dgm:cxn modelId="{4897878B-A1BB-429F-84AA-CCF98E60ED05}" type="presParOf" srcId="{03E1A4F0-C449-474A-BBFA-CE321E126BB7}" destId="{913DECCD-54EF-412D-9B18-19798837A92D}" srcOrd="1" destOrd="0" presId="urn:microsoft.com/office/officeart/2005/8/layout/radial1"/>
    <dgm:cxn modelId="{26FA24ED-ECD6-48FF-AC4C-8E3A662F807D}" type="presParOf" srcId="{913DECCD-54EF-412D-9B18-19798837A92D}" destId="{924150DE-DC7C-4B71-AC12-82317478D025}" srcOrd="0" destOrd="0" presId="urn:microsoft.com/office/officeart/2005/8/layout/radial1"/>
    <dgm:cxn modelId="{21F5548D-41B2-4D9A-8380-A3E8B0D841C7}" type="presParOf" srcId="{03E1A4F0-C449-474A-BBFA-CE321E126BB7}" destId="{A0BD5946-E9D2-48C9-8572-5558CBDD5A73}" srcOrd="2" destOrd="0" presId="urn:microsoft.com/office/officeart/2005/8/layout/radial1"/>
    <dgm:cxn modelId="{4C793D90-911D-4550-9274-F8D37CFFFCE8}" type="presParOf" srcId="{03E1A4F0-C449-474A-BBFA-CE321E126BB7}" destId="{95228E1C-0C50-4455-A6B9-1462E5E9C031}" srcOrd="3" destOrd="0" presId="urn:microsoft.com/office/officeart/2005/8/layout/radial1"/>
    <dgm:cxn modelId="{8B26D229-350D-4072-9909-E2BC965EA144}" type="presParOf" srcId="{95228E1C-0C50-4455-A6B9-1462E5E9C031}" destId="{976902CF-FC24-40EE-A3F0-80EFE0A95458}" srcOrd="0" destOrd="0" presId="urn:microsoft.com/office/officeart/2005/8/layout/radial1"/>
    <dgm:cxn modelId="{1FF784F1-3DC8-4158-920B-18A3DEF333A0}" type="presParOf" srcId="{03E1A4F0-C449-474A-BBFA-CE321E126BB7}" destId="{8B1391B8-7043-42A3-90F3-BFC855D1DE17}" srcOrd="4" destOrd="0" presId="urn:microsoft.com/office/officeart/2005/8/layout/radial1"/>
    <dgm:cxn modelId="{8C476545-D618-4140-AE41-07B8BF5A14F3}" type="presParOf" srcId="{03E1A4F0-C449-474A-BBFA-CE321E126BB7}" destId="{8FA4BC31-C938-4A69-A9A3-34FDDEC4203D}" srcOrd="5" destOrd="0" presId="urn:microsoft.com/office/officeart/2005/8/layout/radial1"/>
    <dgm:cxn modelId="{F63F149B-3616-4B4E-AB72-198AE70B2FDB}" type="presParOf" srcId="{8FA4BC31-C938-4A69-A9A3-34FDDEC4203D}" destId="{FBA6D61C-BC4D-434C-8FE5-9053F1CDBB69}" srcOrd="0" destOrd="0" presId="urn:microsoft.com/office/officeart/2005/8/layout/radial1"/>
    <dgm:cxn modelId="{B1C3EBA5-4482-4A58-88D9-293BF1E41315}" type="presParOf" srcId="{03E1A4F0-C449-474A-BBFA-CE321E126BB7}" destId="{827BC714-1D7C-48DF-8E9A-1A051E71F3CA}" srcOrd="6" destOrd="0" presId="urn:microsoft.com/office/officeart/2005/8/layout/radial1"/>
    <dgm:cxn modelId="{5B60210E-5BA0-426F-903C-035560B0BB91}" type="presParOf" srcId="{03E1A4F0-C449-474A-BBFA-CE321E126BB7}" destId="{01631490-23C1-498D-8C54-D097C50B770D}" srcOrd="7" destOrd="0" presId="urn:microsoft.com/office/officeart/2005/8/layout/radial1"/>
    <dgm:cxn modelId="{BB7C9A4B-91E4-4A98-B2FD-FE25A6672315}" type="presParOf" srcId="{01631490-23C1-498D-8C54-D097C50B770D}" destId="{D00A5AB2-9303-4659-BF62-4F3FF044FB14}" srcOrd="0" destOrd="0" presId="urn:microsoft.com/office/officeart/2005/8/layout/radial1"/>
    <dgm:cxn modelId="{BADE264B-C040-4229-861C-BA47BDFD9374}" type="presParOf" srcId="{03E1A4F0-C449-474A-BBFA-CE321E126BB7}" destId="{48E299D8-B272-4DBD-A646-720E89555815}" srcOrd="8" destOrd="0" presId="urn:microsoft.com/office/officeart/2005/8/layout/radial1"/>
    <dgm:cxn modelId="{E046F2AE-0BD2-46D7-837A-474C1F0309D5}" type="presParOf" srcId="{03E1A4F0-C449-474A-BBFA-CE321E126BB7}" destId="{464EA344-5563-4C32-9729-3AB2182CAE12}" srcOrd="9" destOrd="0" presId="urn:microsoft.com/office/officeart/2005/8/layout/radial1"/>
    <dgm:cxn modelId="{099A9369-75CB-4B83-8AE9-C6E565AA2F76}" type="presParOf" srcId="{464EA344-5563-4C32-9729-3AB2182CAE12}" destId="{7F0F5989-DB30-40E3-8285-E82BDAC06BD4}" srcOrd="0" destOrd="0" presId="urn:microsoft.com/office/officeart/2005/8/layout/radial1"/>
    <dgm:cxn modelId="{C7D28331-590C-412C-AD59-E69DE2016F41}" type="presParOf" srcId="{03E1A4F0-C449-474A-BBFA-CE321E126BB7}" destId="{ABC3D91E-BC2C-45F4-B992-E039E72A7E09}" srcOrd="10" destOrd="0" presId="urn:microsoft.com/office/officeart/2005/8/layout/radial1"/>
  </dgm:cxnLst>
  <dgm:bg>
    <a:effectLst>
      <a:glow rad="63500">
        <a:schemeClr val="accent1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1BA90-AB36-4040-8074-07FE8D1B1ED6}" type="doc">
      <dgm:prSet loTypeId="urn:microsoft.com/office/officeart/2005/8/layout/radial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238AD579-9415-4D1E-8B0F-9DFEE4428411}">
      <dgm:prSet phldrT="[文字]" custT="1"/>
      <dgm:spPr>
        <a:solidFill>
          <a:srgbClr val="FFC000"/>
        </a:solidFill>
        <a:ln w="38100">
          <a:noFill/>
        </a:ln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遊人 追鯨</a:t>
          </a:r>
          <a:endParaRPr lang="zh-TW" altLang="en-US" sz="36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68CCA5-B50F-40C3-BDDE-45DA072AF33E}" type="parTrans" cxnId="{53AE8F93-3D67-45D0-9B8A-089F4BB394D2}">
      <dgm:prSet/>
      <dgm:spPr/>
      <dgm:t>
        <a:bodyPr/>
        <a:lstStyle/>
        <a:p>
          <a:endParaRPr lang="zh-TW" altLang="en-US"/>
        </a:p>
      </dgm:t>
    </dgm:pt>
    <dgm:pt modelId="{0D7DC760-4F2E-4506-A71C-6A163377413D}" type="sibTrans" cxnId="{53AE8F93-3D67-45D0-9B8A-089F4BB394D2}">
      <dgm:prSet/>
      <dgm:spPr/>
      <dgm:t>
        <a:bodyPr/>
        <a:lstStyle/>
        <a:p>
          <a:endParaRPr lang="zh-TW" altLang="en-US"/>
        </a:p>
      </dgm:t>
    </dgm:pt>
    <dgm:pt modelId="{CF216185-93DF-491E-A318-5445C5A02A01}">
      <dgm:prSet custT="1"/>
      <dgm:spPr>
        <a:ln w="38100">
          <a:solidFill>
            <a:srgbClr val="00B0F0"/>
          </a:solidFill>
        </a:ln>
      </dgm:spPr>
      <dgm:t>
        <a:bodyPr/>
        <a:lstStyle/>
        <a:p>
          <a:pPr>
            <a:lnSpc>
              <a:spcPct val="50000"/>
            </a:lnSpc>
          </a:pPr>
          <a:r>
            <a:rPr lang="zh-TW" altLang="en-US" sz="3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破壞環境</a:t>
          </a:r>
        </a:p>
      </dgm:t>
    </dgm:pt>
    <dgm:pt modelId="{6502D70A-B782-4803-9B9F-E3CD87EC11E1}" type="parTrans" cxnId="{BAFF399E-ED66-40C5-B6B6-4CEC99D75252}">
      <dgm:prSet/>
      <dgm:spPr/>
      <dgm:t>
        <a:bodyPr/>
        <a:lstStyle/>
        <a:p>
          <a:endParaRPr lang="zh-TW" altLang="en-US"/>
        </a:p>
      </dgm:t>
    </dgm:pt>
    <dgm:pt modelId="{A607649D-19DF-474D-89BA-B9F6AA810075}" type="sibTrans" cxnId="{BAFF399E-ED66-40C5-B6B6-4CEC99D75252}">
      <dgm:prSet/>
      <dgm:spPr/>
      <dgm:t>
        <a:bodyPr/>
        <a:lstStyle/>
        <a:p>
          <a:endParaRPr lang="zh-TW" altLang="en-US"/>
        </a:p>
      </dgm:t>
    </dgm:pt>
    <dgm:pt modelId="{FD1EF30A-3DD9-476C-AA4F-3C6B16217A10}">
      <dgm:prSet custT="1"/>
      <dgm:spPr>
        <a:ln w="38100">
          <a:solidFill>
            <a:srgbClr val="00B0F0"/>
          </a:solidFill>
        </a:ln>
      </dgm:spPr>
      <dgm:t>
        <a:bodyPr/>
        <a:lstStyle/>
        <a:p>
          <a:pPr>
            <a:lnSpc>
              <a:spcPct val="50000"/>
            </a:lnSpc>
          </a:pPr>
          <a:r>
            <a:rPr lang="zh-TW" altLang="en-US" sz="3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影響覓食</a:t>
          </a:r>
        </a:p>
      </dgm:t>
    </dgm:pt>
    <dgm:pt modelId="{B2683F64-2C6F-4CD8-A59A-5EFC5DFCF217}" type="parTrans" cxnId="{1B1D8AE8-7D3B-4B31-8311-F306AE96CBD6}">
      <dgm:prSet/>
      <dgm:spPr/>
      <dgm:t>
        <a:bodyPr/>
        <a:lstStyle/>
        <a:p>
          <a:endParaRPr lang="zh-TW" altLang="en-US"/>
        </a:p>
      </dgm:t>
    </dgm:pt>
    <dgm:pt modelId="{D2A11695-B151-4AAF-B4C2-8ED2F3769629}" type="sibTrans" cxnId="{1B1D8AE8-7D3B-4B31-8311-F306AE96CBD6}">
      <dgm:prSet/>
      <dgm:spPr/>
      <dgm:t>
        <a:bodyPr/>
        <a:lstStyle/>
        <a:p>
          <a:endParaRPr lang="zh-TW" altLang="en-US"/>
        </a:p>
      </dgm:t>
    </dgm:pt>
    <dgm:pt modelId="{8A8E8FA7-3845-48F0-A7C5-D58654D26026}">
      <dgm:prSet custT="1"/>
      <dgm:spPr>
        <a:ln w="38100">
          <a:solidFill>
            <a:srgbClr val="00B0F0"/>
          </a:solidFill>
        </a:ln>
      </dgm:spPr>
      <dgm:t>
        <a:bodyPr/>
        <a:lstStyle/>
        <a:p>
          <a:pPr>
            <a:lnSpc>
              <a:spcPct val="50000"/>
            </a:lnSpc>
          </a:pPr>
          <a:r>
            <a:rPr lang="zh-TW" altLang="en-US" sz="3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迷失方向</a:t>
          </a:r>
        </a:p>
      </dgm:t>
    </dgm:pt>
    <dgm:pt modelId="{A1631DD3-AE1E-4BAC-ADB4-914D0ABF0929}" type="parTrans" cxnId="{7C9ED68A-53AB-414F-B642-60F4A5C779DC}">
      <dgm:prSet/>
      <dgm:spPr/>
      <dgm:t>
        <a:bodyPr/>
        <a:lstStyle/>
        <a:p>
          <a:endParaRPr lang="zh-TW" altLang="en-US"/>
        </a:p>
      </dgm:t>
    </dgm:pt>
    <dgm:pt modelId="{1DAB03B3-6F91-4826-807A-BE8593E683C5}" type="sibTrans" cxnId="{7C9ED68A-53AB-414F-B642-60F4A5C779DC}">
      <dgm:prSet/>
      <dgm:spPr/>
      <dgm:t>
        <a:bodyPr/>
        <a:lstStyle/>
        <a:p>
          <a:endParaRPr lang="zh-TW" altLang="en-US"/>
        </a:p>
      </dgm:t>
    </dgm:pt>
    <dgm:pt modelId="{8D0AFC89-5D23-45F8-8129-D6F2BC45062F}">
      <dgm:prSet custT="1"/>
      <dgm:spPr>
        <a:ln w="38100">
          <a:solidFill>
            <a:srgbClr val="00B0F0"/>
          </a:solidFill>
        </a:ln>
      </dgm:spPr>
      <dgm:t>
        <a:bodyPr/>
        <a:lstStyle/>
        <a:p>
          <a:pPr>
            <a:lnSpc>
              <a:spcPct val="50000"/>
            </a:lnSpc>
          </a:pPr>
          <a:r>
            <a:rPr lang="zh-TW" altLang="en-US" sz="3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自身安全</a:t>
          </a:r>
        </a:p>
      </dgm:t>
    </dgm:pt>
    <dgm:pt modelId="{B163CF9A-90AA-4352-8FEC-CD7B4258E5CB}" type="parTrans" cxnId="{F18F0EB2-5BAC-42E9-BCBC-97A8BBAD96E2}">
      <dgm:prSet/>
      <dgm:spPr/>
      <dgm:t>
        <a:bodyPr/>
        <a:lstStyle/>
        <a:p>
          <a:endParaRPr lang="zh-TW" altLang="en-US"/>
        </a:p>
      </dgm:t>
    </dgm:pt>
    <dgm:pt modelId="{C6BFF3B2-87CE-41AA-B60C-BB9B4168A050}" type="sibTrans" cxnId="{F18F0EB2-5BAC-42E9-BCBC-97A8BBAD96E2}">
      <dgm:prSet/>
      <dgm:spPr/>
      <dgm:t>
        <a:bodyPr/>
        <a:lstStyle/>
        <a:p>
          <a:endParaRPr lang="zh-TW" altLang="en-US"/>
        </a:p>
      </dgm:t>
    </dgm:pt>
    <dgm:pt modelId="{33E86DB9-2378-438A-B317-610C77425221}">
      <dgm:prSet custT="1"/>
      <dgm:spPr>
        <a:ln w="38100">
          <a:solidFill>
            <a:srgbClr val="00B0F0"/>
          </a:solidFill>
        </a:ln>
      </dgm:spPr>
      <dgm:t>
        <a:bodyPr/>
        <a:lstStyle/>
        <a:p>
          <a:pPr>
            <a:lnSpc>
              <a:spcPct val="50000"/>
            </a:lnSpc>
          </a:pPr>
          <a:r>
            <a:rPr lang="zh-TW" altLang="en-US" sz="3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gm:t>
    </dgm:pt>
    <dgm:pt modelId="{F1D449E7-1E38-42C0-B92B-E1A7C7F74D2A}" type="parTrans" cxnId="{4E62D03A-F279-40A8-AEA7-BE4BE3F84D5A}">
      <dgm:prSet/>
      <dgm:spPr/>
      <dgm:t>
        <a:bodyPr/>
        <a:lstStyle/>
        <a:p>
          <a:endParaRPr lang="zh-TW" altLang="en-US"/>
        </a:p>
      </dgm:t>
    </dgm:pt>
    <dgm:pt modelId="{A041154F-E58C-493B-9168-E740AF2E9686}" type="sibTrans" cxnId="{4E62D03A-F279-40A8-AEA7-BE4BE3F84D5A}">
      <dgm:prSet/>
      <dgm:spPr/>
      <dgm:t>
        <a:bodyPr/>
        <a:lstStyle/>
        <a:p>
          <a:endParaRPr lang="zh-TW" altLang="en-US"/>
        </a:p>
      </dgm:t>
    </dgm:pt>
    <dgm:pt modelId="{03E1A4F0-C449-474A-BBFA-CE321E126BB7}" type="pres">
      <dgm:prSet presAssocID="{1E41BA90-AB36-4040-8074-07FE8D1B1E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8100935-7E8E-4230-A44B-5F7807BFC4F0}" type="pres">
      <dgm:prSet presAssocID="{238AD579-9415-4D1E-8B0F-9DFEE4428411}" presName="centerShape" presStyleLbl="node0" presStyleIdx="0" presStyleCnt="1" custScaleX="132267" custScaleY="132267"/>
      <dgm:spPr/>
      <dgm:t>
        <a:bodyPr/>
        <a:lstStyle/>
        <a:p>
          <a:endParaRPr lang="zh-TW" altLang="en-US"/>
        </a:p>
      </dgm:t>
    </dgm:pt>
    <dgm:pt modelId="{56074280-04E2-49E4-853D-DFC383ABAA52}" type="pres">
      <dgm:prSet presAssocID="{6502D70A-B782-4803-9B9F-E3CD87EC11E1}" presName="Name9" presStyleLbl="parChTrans1D2" presStyleIdx="0" presStyleCnt="5"/>
      <dgm:spPr/>
      <dgm:t>
        <a:bodyPr/>
        <a:lstStyle/>
        <a:p>
          <a:endParaRPr lang="en-US"/>
        </a:p>
      </dgm:t>
    </dgm:pt>
    <dgm:pt modelId="{3F3950B7-6A3D-485E-88B2-EA735B36E740}" type="pres">
      <dgm:prSet presAssocID="{6502D70A-B782-4803-9B9F-E3CD87EC11E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0004B63-3341-4ECE-98E2-1BD21BBE6726}" type="pres">
      <dgm:prSet presAssocID="{CF216185-93DF-491E-A318-5445C5A02A0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82780F-6A17-4D1D-BE4C-0F2246C1BF35}" type="pres">
      <dgm:prSet presAssocID="{B2683F64-2C6F-4CD8-A59A-5EFC5DFCF217}" presName="Name9" presStyleLbl="parChTrans1D2" presStyleIdx="1" presStyleCnt="5"/>
      <dgm:spPr/>
      <dgm:t>
        <a:bodyPr/>
        <a:lstStyle/>
        <a:p>
          <a:endParaRPr lang="en-US"/>
        </a:p>
      </dgm:t>
    </dgm:pt>
    <dgm:pt modelId="{0D99BF14-F3FC-4279-AED7-D961A9EDB83F}" type="pres">
      <dgm:prSet presAssocID="{B2683F64-2C6F-4CD8-A59A-5EFC5DFCF21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5084145-8DA4-4AAD-9D6C-6DBF1B3BBE54}" type="pres">
      <dgm:prSet presAssocID="{FD1EF30A-3DD9-476C-AA4F-3C6B16217A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28EFCE-8277-471F-A13C-C76BAC13A7E4}" type="pres">
      <dgm:prSet presAssocID="{A1631DD3-AE1E-4BAC-ADB4-914D0ABF0929}" presName="Name9" presStyleLbl="parChTrans1D2" presStyleIdx="2" presStyleCnt="5"/>
      <dgm:spPr/>
      <dgm:t>
        <a:bodyPr/>
        <a:lstStyle/>
        <a:p>
          <a:endParaRPr lang="en-US"/>
        </a:p>
      </dgm:t>
    </dgm:pt>
    <dgm:pt modelId="{FE6DFDE5-ECD4-4831-A81F-C716C3F60681}" type="pres">
      <dgm:prSet presAssocID="{A1631DD3-AE1E-4BAC-ADB4-914D0ABF092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2023315-B034-4785-9207-52F5E7126389}" type="pres">
      <dgm:prSet presAssocID="{8A8E8FA7-3845-48F0-A7C5-D58654D260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DC2C04-E8C9-4116-8E16-04372A1B2AE2}" type="pres">
      <dgm:prSet presAssocID="{B163CF9A-90AA-4352-8FEC-CD7B4258E5CB}" presName="Name9" presStyleLbl="parChTrans1D2" presStyleIdx="3" presStyleCnt="5"/>
      <dgm:spPr/>
      <dgm:t>
        <a:bodyPr/>
        <a:lstStyle/>
        <a:p>
          <a:endParaRPr lang="en-US"/>
        </a:p>
      </dgm:t>
    </dgm:pt>
    <dgm:pt modelId="{33042F64-8157-4DEE-A123-3B4E6DC7A21A}" type="pres">
      <dgm:prSet presAssocID="{B163CF9A-90AA-4352-8FEC-CD7B4258E5C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8DBEF4A2-0BC9-4A98-9D7C-27C758219359}" type="pres">
      <dgm:prSet presAssocID="{8D0AFC89-5D23-45F8-8129-D6F2BC4506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E7383A-9AF3-4BE4-AA40-A8983AD70A9B}" type="pres">
      <dgm:prSet presAssocID="{F1D449E7-1E38-42C0-B92B-E1A7C7F74D2A}" presName="Name9" presStyleLbl="parChTrans1D2" presStyleIdx="4" presStyleCnt="5"/>
      <dgm:spPr/>
      <dgm:t>
        <a:bodyPr/>
        <a:lstStyle/>
        <a:p>
          <a:endParaRPr lang="en-US"/>
        </a:p>
      </dgm:t>
    </dgm:pt>
    <dgm:pt modelId="{F4F94BC8-D6EC-49FB-9512-E53B5255CC4F}" type="pres">
      <dgm:prSet presAssocID="{F1D449E7-1E38-42C0-B92B-E1A7C7F74D2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CB4931C-399A-4676-9BD0-E55D8E4FC46F}" type="pres">
      <dgm:prSet presAssocID="{33E86DB9-2378-438A-B317-610C774252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F58A8E3-4D32-46AB-BDD0-A3836BA7680A}" type="presOf" srcId="{8D0AFC89-5D23-45F8-8129-D6F2BC45062F}" destId="{8DBEF4A2-0BC9-4A98-9D7C-27C758219359}" srcOrd="0" destOrd="0" presId="urn:microsoft.com/office/officeart/2005/8/layout/radial1"/>
    <dgm:cxn modelId="{D6F588BE-4500-441A-9960-C9338A60ED19}" type="presOf" srcId="{F1D449E7-1E38-42C0-B92B-E1A7C7F74D2A}" destId="{9EE7383A-9AF3-4BE4-AA40-A8983AD70A9B}" srcOrd="0" destOrd="0" presId="urn:microsoft.com/office/officeart/2005/8/layout/radial1"/>
    <dgm:cxn modelId="{38A51762-5EDA-4025-BDEC-0E7C5F20CF92}" type="presOf" srcId="{B2683F64-2C6F-4CD8-A59A-5EFC5DFCF217}" destId="{0D99BF14-F3FC-4279-AED7-D961A9EDB83F}" srcOrd="1" destOrd="0" presId="urn:microsoft.com/office/officeart/2005/8/layout/radial1"/>
    <dgm:cxn modelId="{BAFF399E-ED66-40C5-B6B6-4CEC99D75252}" srcId="{238AD579-9415-4D1E-8B0F-9DFEE4428411}" destId="{CF216185-93DF-491E-A318-5445C5A02A01}" srcOrd="0" destOrd="0" parTransId="{6502D70A-B782-4803-9B9F-E3CD87EC11E1}" sibTransId="{A607649D-19DF-474D-89BA-B9F6AA810075}"/>
    <dgm:cxn modelId="{2AA0756D-15A4-4369-99EA-A88BB560E0A1}" type="presOf" srcId="{6502D70A-B782-4803-9B9F-E3CD87EC11E1}" destId="{56074280-04E2-49E4-853D-DFC383ABAA52}" srcOrd="0" destOrd="0" presId="urn:microsoft.com/office/officeart/2005/8/layout/radial1"/>
    <dgm:cxn modelId="{E251CFE4-64BC-497E-B9CD-15AD7E45420C}" type="presOf" srcId="{F1D449E7-1E38-42C0-B92B-E1A7C7F74D2A}" destId="{F4F94BC8-D6EC-49FB-9512-E53B5255CC4F}" srcOrd="1" destOrd="0" presId="urn:microsoft.com/office/officeart/2005/8/layout/radial1"/>
    <dgm:cxn modelId="{055DBA5B-BB45-47E3-A397-4D8C98F56A31}" type="presOf" srcId="{6502D70A-B782-4803-9B9F-E3CD87EC11E1}" destId="{3F3950B7-6A3D-485E-88B2-EA735B36E740}" srcOrd="1" destOrd="0" presId="urn:microsoft.com/office/officeart/2005/8/layout/radial1"/>
    <dgm:cxn modelId="{4E62D03A-F279-40A8-AEA7-BE4BE3F84D5A}" srcId="{238AD579-9415-4D1E-8B0F-9DFEE4428411}" destId="{33E86DB9-2378-438A-B317-610C77425221}" srcOrd="4" destOrd="0" parTransId="{F1D449E7-1E38-42C0-B92B-E1A7C7F74D2A}" sibTransId="{A041154F-E58C-493B-9168-E740AF2E9686}"/>
    <dgm:cxn modelId="{5C437D56-78B5-4DB4-A624-84C43ED4ED4E}" type="presOf" srcId="{A1631DD3-AE1E-4BAC-ADB4-914D0ABF0929}" destId="{2C28EFCE-8277-471F-A13C-C76BAC13A7E4}" srcOrd="0" destOrd="0" presId="urn:microsoft.com/office/officeart/2005/8/layout/radial1"/>
    <dgm:cxn modelId="{C6B7EFE1-1A19-4ACC-9661-D034DEF73695}" type="presOf" srcId="{B2683F64-2C6F-4CD8-A59A-5EFC5DFCF217}" destId="{9B82780F-6A17-4D1D-BE4C-0F2246C1BF35}" srcOrd="0" destOrd="0" presId="urn:microsoft.com/office/officeart/2005/8/layout/radial1"/>
    <dgm:cxn modelId="{7E5042EA-F252-46D3-A3CF-346CE7954DA5}" type="presOf" srcId="{1E41BA90-AB36-4040-8074-07FE8D1B1ED6}" destId="{03E1A4F0-C449-474A-BBFA-CE321E126BB7}" srcOrd="0" destOrd="0" presId="urn:microsoft.com/office/officeart/2005/8/layout/radial1"/>
    <dgm:cxn modelId="{84B90D66-B8D0-4FA9-90CF-FBFED041F185}" type="presOf" srcId="{238AD579-9415-4D1E-8B0F-9DFEE4428411}" destId="{68100935-7E8E-4230-A44B-5F7807BFC4F0}" srcOrd="0" destOrd="0" presId="urn:microsoft.com/office/officeart/2005/8/layout/radial1"/>
    <dgm:cxn modelId="{6A2DB339-C804-4E50-89B4-0AA0F5E38B65}" type="presOf" srcId="{B163CF9A-90AA-4352-8FEC-CD7B4258E5CB}" destId="{D9DC2C04-E8C9-4116-8E16-04372A1B2AE2}" srcOrd="0" destOrd="0" presId="urn:microsoft.com/office/officeart/2005/8/layout/radial1"/>
    <dgm:cxn modelId="{53AE8F93-3D67-45D0-9B8A-089F4BB394D2}" srcId="{1E41BA90-AB36-4040-8074-07FE8D1B1ED6}" destId="{238AD579-9415-4D1E-8B0F-9DFEE4428411}" srcOrd="0" destOrd="0" parTransId="{B768CCA5-B50F-40C3-BDDE-45DA072AF33E}" sibTransId="{0D7DC760-4F2E-4506-A71C-6A163377413D}"/>
    <dgm:cxn modelId="{6A3E3C65-9C39-4ED5-86A8-AB27ADC4EE4C}" type="presOf" srcId="{33E86DB9-2378-438A-B317-610C77425221}" destId="{0CB4931C-399A-4676-9BD0-E55D8E4FC46F}" srcOrd="0" destOrd="0" presId="urn:microsoft.com/office/officeart/2005/8/layout/radial1"/>
    <dgm:cxn modelId="{077255E3-9108-4A00-AC27-4FA152D48E62}" type="presOf" srcId="{B163CF9A-90AA-4352-8FEC-CD7B4258E5CB}" destId="{33042F64-8157-4DEE-A123-3B4E6DC7A21A}" srcOrd="1" destOrd="0" presId="urn:microsoft.com/office/officeart/2005/8/layout/radial1"/>
    <dgm:cxn modelId="{31FE80DB-33E1-4B8C-9B1E-F339286F2C1C}" type="presOf" srcId="{CF216185-93DF-491E-A318-5445C5A02A01}" destId="{90004B63-3341-4ECE-98E2-1BD21BBE6726}" srcOrd="0" destOrd="0" presId="urn:microsoft.com/office/officeart/2005/8/layout/radial1"/>
    <dgm:cxn modelId="{1B1D8AE8-7D3B-4B31-8311-F306AE96CBD6}" srcId="{238AD579-9415-4D1E-8B0F-9DFEE4428411}" destId="{FD1EF30A-3DD9-476C-AA4F-3C6B16217A10}" srcOrd="1" destOrd="0" parTransId="{B2683F64-2C6F-4CD8-A59A-5EFC5DFCF217}" sibTransId="{D2A11695-B151-4AAF-B4C2-8ED2F3769629}"/>
    <dgm:cxn modelId="{7C9ED68A-53AB-414F-B642-60F4A5C779DC}" srcId="{238AD579-9415-4D1E-8B0F-9DFEE4428411}" destId="{8A8E8FA7-3845-48F0-A7C5-D58654D26026}" srcOrd="2" destOrd="0" parTransId="{A1631DD3-AE1E-4BAC-ADB4-914D0ABF0929}" sibTransId="{1DAB03B3-6F91-4826-807A-BE8593E683C5}"/>
    <dgm:cxn modelId="{C8037ECA-138E-4F4D-9969-9B7EE9A0B035}" type="presOf" srcId="{FD1EF30A-3DD9-476C-AA4F-3C6B16217A10}" destId="{45084145-8DA4-4AAD-9D6C-6DBF1B3BBE54}" srcOrd="0" destOrd="0" presId="urn:microsoft.com/office/officeart/2005/8/layout/radial1"/>
    <dgm:cxn modelId="{31BFDCC2-230C-4A22-9535-1E3438B5219A}" type="presOf" srcId="{8A8E8FA7-3845-48F0-A7C5-D58654D26026}" destId="{72023315-B034-4785-9207-52F5E7126389}" srcOrd="0" destOrd="0" presId="urn:microsoft.com/office/officeart/2005/8/layout/radial1"/>
    <dgm:cxn modelId="{F18F0EB2-5BAC-42E9-BCBC-97A8BBAD96E2}" srcId="{238AD579-9415-4D1E-8B0F-9DFEE4428411}" destId="{8D0AFC89-5D23-45F8-8129-D6F2BC45062F}" srcOrd="3" destOrd="0" parTransId="{B163CF9A-90AA-4352-8FEC-CD7B4258E5CB}" sibTransId="{C6BFF3B2-87CE-41AA-B60C-BB9B4168A050}"/>
    <dgm:cxn modelId="{9A382E98-4C41-4D97-98CE-B64AC236BBD7}" type="presOf" srcId="{A1631DD3-AE1E-4BAC-ADB4-914D0ABF0929}" destId="{FE6DFDE5-ECD4-4831-A81F-C716C3F60681}" srcOrd="1" destOrd="0" presId="urn:microsoft.com/office/officeart/2005/8/layout/radial1"/>
    <dgm:cxn modelId="{7249366A-2DB1-4DB4-B623-2DE7E6987D43}" type="presParOf" srcId="{03E1A4F0-C449-474A-BBFA-CE321E126BB7}" destId="{68100935-7E8E-4230-A44B-5F7807BFC4F0}" srcOrd="0" destOrd="0" presId="urn:microsoft.com/office/officeart/2005/8/layout/radial1"/>
    <dgm:cxn modelId="{9994EB33-3F60-4C2C-8CC1-D6F0F37034BF}" type="presParOf" srcId="{03E1A4F0-C449-474A-BBFA-CE321E126BB7}" destId="{56074280-04E2-49E4-853D-DFC383ABAA52}" srcOrd="1" destOrd="0" presId="urn:microsoft.com/office/officeart/2005/8/layout/radial1"/>
    <dgm:cxn modelId="{22575ABF-5ECD-4D92-AA29-FFF3463ECE51}" type="presParOf" srcId="{56074280-04E2-49E4-853D-DFC383ABAA52}" destId="{3F3950B7-6A3D-485E-88B2-EA735B36E740}" srcOrd="0" destOrd="0" presId="urn:microsoft.com/office/officeart/2005/8/layout/radial1"/>
    <dgm:cxn modelId="{5FB6C5CA-243C-4A44-95E6-EF0B33D45A57}" type="presParOf" srcId="{03E1A4F0-C449-474A-BBFA-CE321E126BB7}" destId="{90004B63-3341-4ECE-98E2-1BD21BBE6726}" srcOrd="2" destOrd="0" presId="urn:microsoft.com/office/officeart/2005/8/layout/radial1"/>
    <dgm:cxn modelId="{986F127D-B248-4708-B8F4-58F874F85F7C}" type="presParOf" srcId="{03E1A4F0-C449-474A-BBFA-CE321E126BB7}" destId="{9B82780F-6A17-4D1D-BE4C-0F2246C1BF35}" srcOrd="3" destOrd="0" presId="urn:microsoft.com/office/officeart/2005/8/layout/radial1"/>
    <dgm:cxn modelId="{8041810C-05DD-4296-A876-C6B89FEDC623}" type="presParOf" srcId="{9B82780F-6A17-4D1D-BE4C-0F2246C1BF35}" destId="{0D99BF14-F3FC-4279-AED7-D961A9EDB83F}" srcOrd="0" destOrd="0" presId="urn:microsoft.com/office/officeart/2005/8/layout/radial1"/>
    <dgm:cxn modelId="{5FE2477F-4125-4A78-9050-81189D055387}" type="presParOf" srcId="{03E1A4F0-C449-474A-BBFA-CE321E126BB7}" destId="{45084145-8DA4-4AAD-9D6C-6DBF1B3BBE54}" srcOrd="4" destOrd="0" presId="urn:microsoft.com/office/officeart/2005/8/layout/radial1"/>
    <dgm:cxn modelId="{B230CE88-56A6-4671-9E96-F1167CAF17A6}" type="presParOf" srcId="{03E1A4F0-C449-474A-BBFA-CE321E126BB7}" destId="{2C28EFCE-8277-471F-A13C-C76BAC13A7E4}" srcOrd="5" destOrd="0" presId="urn:microsoft.com/office/officeart/2005/8/layout/radial1"/>
    <dgm:cxn modelId="{686CDDC3-B29E-4927-BC6A-BA032128026F}" type="presParOf" srcId="{2C28EFCE-8277-471F-A13C-C76BAC13A7E4}" destId="{FE6DFDE5-ECD4-4831-A81F-C716C3F60681}" srcOrd="0" destOrd="0" presId="urn:microsoft.com/office/officeart/2005/8/layout/radial1"/>
    <dgm:cxn modelId="{1D3D475B-1F05-4423-B632-DB138811D685}" type="presParOf" srcId="{03E1A4F0-C449-474A-BBFA-CE321E126BB7}" destId="{72023315-B034-4785-9207-52F5E7126389}" srcOrd="6" destOrd="0" presId="urn:microsoft.com/office/officeart/2005/8/layout/radial1"/>
    <dgm:cxn modelId="{AF1A83CD-8E18-4FED-B329-97C8D47994CD}" type="presParOf" srcId="{03E1A4F0-C449-474A-BBFA-CE321E126BB7}" destId="{D9DC2C04-E8C9-4116-8E16-04372A1B2AE2}" srcOrd="7" destOrd="0" presId="urn:microsoft.com/office/officeart/2005/8/layout/radial1"/>
    <dgm:cxn modelId="{8B73FC39-061B-4F76-8EEC-11C32F758ED9}" type="presParOf" srcId="{D9DC2C04-E8C9-4116-8E16-04372A1B2AE2}" destId="{33042F64-8157-4DEE-A123-3B4E6DC7A21A}" srcOrd="0" destOrd="0" presId="urn:microsoft.com/office/officeart/2005/8/layout/radial1"/>
    <dgm:cxn modelId="{6846E47F-7BDA-4781-A0F9-CD34BA5F4D5C}" type="presParOf" srcId="{03E1A4F0-C449-474A-BBFA-CE321E126BB7}" destId="{8DBEF4A2-0BC9-4A98-9D7C-27C758219359}" srcOrd="8" destOrd="0" presId="urn:microsoft.com/office/officeart/2005/8/layout/radial1"/>
    <dgm:cxn modelId="{E64144DC-1B8E-41E5-A820-1C69027284C8}" type="presParOf" srcId="{03E1A4F0-C449-474A-BBFA-CE321E126BB7}" destId="{9EE7383A-9AF3-4BE4-AA40-A8983AD70A9B}" srcOrd="9" destOrd="0" presId="urn:microsoft.com/office/officeart/2005/8/layout/radial1"/>
    <dgm:cxn modelId="{216DDB31-B018-493F-B507-CFE9ADD2CD4A}" type="presParOf" srcId="{9EE7383A-9AF3-4BE4-AA40-A8983AD70A9B}" destId="{F4F94BC8-D6EC-49FB-9512-E53B5255CC4F}" srcOrd="0" destOrd="0" presId="urn:microsoft.com/office/officeart/2005/8/layout/radial1"/>
    <dgm:cxn modelId="{0ECD500F-060A-4650-9726-34D2E4E023D7}" type="presParOf" srcId="{03E1A4F0-C449-474A-BBFA-CE321E126BB7}" destId="{0CB4931C-399A-4676-9BD0-E55D8E4FC46F}" srcOrd="10" destOrd="0" presId="urn:microsoft.com/office/officeart/2005/8/layout/radial1"/>
  </dgm:cxnLst>
  <dgm:bg>
    <a:effectLst>
      <a:glow rad="63500">
        <a:schemeClr val="accent1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09F6FA-8092-4B65-B888-549CF3395165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F3220351-EE58-40AC-B2DB-9BB29BECF03E}">
      <dgm:prSet phldrT="[文字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認識生命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C626B0-D6AE-410A-978D-0E427F829141}" type="parTrans" cxnId="{0D340422-D201-4E47-AA57-D1F3AF4D099B}">
      <dgm:prSet/>
      <dgm:spPr/>
      <dgm:t>
        <a:bodyPr/>
        <a:lstStyle/>
        <a:p>
          <a:endParaRPr lang="zh-TW" altLang="en-US" sz="2800"/>
        </a:p>
      </dgm:t>
    </dgm:pt>
    <dgm:pt modelId="{2EDF8508-72ED-4A42-A8E5-54DF759C74BF}" type="sibTrans" cxnId="{0D340422-D201-4E47-AA57-D1F3AF4D099B}">
      <dgm:prSet/>
      <dgm:spPr>
        <a:solidFill>
          <a:srgbClr val="FFC000"/>
        </a:solidFill>
      </dgm:spPr>
      <dgm:t>
        <a:bodyPr/>
        <a:lstStyle/>
        <a:p>
          <a:endParaRPr lang="zh-TW" altLang="en-US" sz="2800"/>
        </a:p>
      </dgm:t>
    </dgm:pt>
    <dgm:pt modelId="{10C725BB-97EF-47C3-A507-C56CB7D7C1E9}">
      <dgm:prSet phldrT="[文字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欣賞生命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6AF21A-B101-4AC2-8033-44C96F360A4A}" type="parTrans" cxnId="{047181E3-BD2E-4254-9A2D-07E7F558A9F9}">
      <dgm:prSet/>
      <dgm:spPr/>
      <dgm:t>
        <a:bodyPr/>
        <a:lstStyle/>
        <a:p>
          <a:endParaRPr lang="zh-TW" altLang="en-US" sz="2800"/>
        </a:p>
      </dgm:t>
    </dgm:pt>
    <dgm:pt modelId="{B8F751BC-8BE6-4B53-BAF3-0AC6DD8BBD01}" type="sibTrans" cxnId="{047181E3-BD2E-4254-9A2D-07E7F558A9F9}">
      <dgm:prSet/>
      <dgm:spPr>
        <a:solidFill>
          <a:srgbClr val="FFC000"/>
        </a:solidFill>
      </dgm:spPr>
      <dgm:t>
        <a:bodyPr/>
        <a:lstStyle/>
        <a:p>
          <a:endParaRPr lang="zh-TW" altLang="en-US" sz="2800"/>
        </a:p>
      </dgm:t>
    </dgm:pt>
    <dgm:pt modelId="{652470FA-2A15-41F7-B5DC-CB4F6D5A4B65}">
      <dgm:prSet phldrT="[文字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尊重生命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3D190A-2647-428E-9453-86EBB10B3E41}" type="parTrans" cxnId="{C8DBFB9D-B598-4D52-8FC1-00343E03372E}">
      <dgm:prSet/>
      <dgm:spPr/>
      <dgm:t>
        <a:bodyPr/>
        <a:lstStyle/>
        <a:p>
          <a:endParaRPr lang="zh-TW" altLang="en-US" sz="2800"/>
        </a:p>
      </dgm:t>
    </dgm:pt>
    <dgm:pt modelId="{811E5F18-35E4-4BC7-9B27-E1F79437F991}" type="sibTrans" cxnId="{C8DBFB9D-B598-4D52-8FC1-00343E03372E}">
      <dgm:prSet/>
      <dgm:spPr>
        <a:solidFill>
          <a:srgbClr val="FFC000"/>
        </a:solidFill>
      </dgm:spPr>
      <dgm:t>
        <a:bodyPr/>
        <a:lstStyle/>
        <a:p>
          <a:endParaRPr lang="zh-TW" altLang="en-US" sz="2800"/>
        </a:p>
      </dgm:t>
    </dgm:pt>
    <dgm:pt modelId="{832DE6E9-4D82-441A-9078-80E4501DC87E}">
      <dgm:prSet phldrT="[文字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探索生命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A6A658-DBB0-4030-B0D0-C87B8FA1C89E}" type="parTrans" cxnId="{6B9D53AF-F26B-4DEF-839E-64812B2EE79B}">
      <dgm:prSet/>
      <dgm:spPr/>
      <dgm:t>
        <a:bodyPr/>
        <a:lstStyle/>
        <a:p>
          <a:endParaRPr lang="zh-TW" altLang="en-US" sz="2800"/>
        </a:p>
      </dgm:t>
    </dgm:pt>
    <dgm:pt modelId="{138F3EFF-4FE6-423A-AD6E-AAD0C02B2EFC}" type="sibTrans" cxnId="{6B9D53AF-F26B-4DEF-839E-64812B2EE79B}">
      <dgm:prSet/>
      <dgm:spPr>
        <a:solidFill>
          <a:srgbClr val="FFC000"/>
        </a:solidFill>
      </dgm:spPr>
      <dgm:t>
        <a:bodyPr/>
        <a:lstStyle/>
        <a:p>
          <a:endParaRPr lang="zh-TW" altLang="en-US" sz="2800"/>
        </a:p>
      </dgm:t>
    </dgm:pt>
    <dgm:pt modelId="{82400D46-E5EA-43FE-B995-873BB94530A5}">
      <dgm:prSet phldrT="[文字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生命教育的不同層次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36820B-47D6-4FDB-9045-81590C101BC5}" type="parTrans" cxnId="{148C31D9-0CFF-4A8A-B7B9-A554EF3951C7}">
      <dgm:prSet/>
      <dgm:spPr/>
      <dgm:t>
        <a:bodyPr/>
        <a:lstStyle/>
        <a:p>
          <a:endParaRPr lang="zh-TW" altLang="en-US"/>
        </a:p>
      </dgm:t>
    </dgm:pt>
    <dgm:pt modelId="{5CAA792F-B6F9-4D3B-82DB-A3E1DC44291E}" type="sibTrans" cxnId="{148C31D9-0CFF-4A8A-B7B9-A554EF3951C7}">
      <dgm:prSet/>
      <dgm:spPr/>
      <dgm:t>
        <a:bodyPr/>
        <a:lstStyle/>
        <a:p>
          <a:endParaRPr lang="zh-TW" altLang="en-US"/>
        </a:p>
      </dgm:t>
    </dgm:pt>
    <dgm:pt modelId="{E8103FAD-8F36-4422-A74B-0CFAA235187A}" type="pres">
      <dgm:prSet presAssocID="{E009F6FA-8092-4B65-B888-549CF33951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E67B4DF-2D87-49A4-B8C8-72406D74164A}" type="pres">
      <dgm:prSet presAssocID="{82400D46-E5EA-43FE-B995-873BB94530A5}" presName="centerShape" presStyleLbl="node0" presStyleIdx="0" presStyleCnt="1" custScaleX="133218" custScaleY="133218"/>
      <dgm:spPr/>
      <dgm:t>
        <a:bodyPr/>
        <a:lstStyle/>
        <a:p>
          <a:endParaRPr lang="zh-TW" altLang="en-US"/>
        </a:p>
      </dgm:t>
    </dgm:pt>
    <dgm:pt modelId="{7E1E6FF4-5ACD-4B88-87DB-E8CDB7296765}" type="pres">
      <dgm:prSet presAssocID="{F3220351-EE58-40AC-B2DB-9BB29BECF0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7F0389-883A-4FB8-8BD2-59BF65D45A9D}" type="pres">
      <dgm:prSet presAssocID="{F3220351-EE58-40AC-B2DB-9BB29BECF03E}" presName="dummy" presStyleCnt="0"/>
      <dgm:spPr/>
      <dgm:t>
        <a:bodyPr/>
        <a:lstStyle/>
        <a:p>
          <a:endParaRPr lang="zh-TW" altLang="en-US"/>
        </a:p>
      </dgm:t>
    </dgm:pt>
    <dgm:pt modelId="{799FAE3A-C6B0-444D-84CE-65BA4283E0AA}" type="pres">
      <dgm:prSet presAssocID="{2EDF8508-72ED-4A42-A8E5-54DF759C74BF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818076EF-ED3C-4C48-A254-10D4D38D2833}" type="pres">
      <dgm:prSet presAssocID="{10C725BB-97EF-47C3-A507-C56CB7D7C1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A06D6-647B-479C-AB47-32F570F1388C}" type="pres">
      <dgm:prSet presAssocID="{10C725BB-97EF-47C3-A507-C56CB7D7C1E9}" presName="dummy" presStyleCnt="0"/>
      <dgm:spPr/>
      <dgm:t>
        <a:bodyPr/>
        <a:lstStyle/>
        <a:p>
          <a:endParaRPr lang="zh-TW" altLang="en-US"/>
        </a:p>
      </dgm:t>
    </dgm:pt>
    <dgm:pt modelId="{133664E6-6AC5-41D8-BAFF-5942A3292BAA}" type="pres">
      <dgm:prSet presAssocID="{B8F751BC-8BE6-4B53-BAF3-0AC6DD8BBD01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4C2F3866-BBE5-40FC-AECB-8B2E22175D23}" type="pres">
      <dgm:prSet presAssocID="{652470FA-2A15-41F7-B5DC-CB4F6D5A4B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671EF7-0075-4EA5-B121-A8068C237DE4}" type="pres">
      <dgm:prSet presAssocID="{652470FA-2A15-41F7-B5DC-CB4F6D5A4B65}" presName="dummy" presStyleCnt="0"/>
      <dgm:spPr/>
      <dgm:t>
        <a:bodyPr/>
        <a:lstStyle/>
        <a:p>
          <a:endParaRPr lang="zh-TW" altLang="en-US"/>
        </a:p>
      </dgm:t>
    </dgm:pt>
    <dgm:pt modelId="{9180B592-9236-4262-8F1F-A879566E1C57}" type="pres">
      <dgm:prSet presAssocID="{811E5F18-35E4-4BC7-9B27-E1F79437F991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D7AB158D-C391-436F-B546-7E823EA7E030}" type="pres">
      <dgm:prSet presAssocID="{832DE6E9-4D82-441A-9078-80E4501DC8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C3F87F-F17A-465D-BBDD-988D8FFFF27A}" type="pres">
      <dgm:prSet presAssocID="{832DE6E9-4D82-441A-9078-80E4501DC87E}" presName="dummy" presStyleCnt="0"/>
      <dgm:spPr/>
      <dgm:t>
        <a:bodyPr/>
        <a:lstStyle/>
        <a:p>
          <a:endParaRPr lang="zh-TW" altLang="en-US"/>
        </a:p>
      </dgm:t>
    </dgm:pt>
    <dgm:pt modelId="{506FD97D-DE9C-4369-B1BA-8307DC1DFA6D}" type="pres">
      <dgm:prSet presAssocID="{138F3EFF-4FE6-423A-AD6E-AAD0C02B2EFC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948880FB-AD0F-4C5F-842B-4D4D75F3562B}" type="presOf" srcId="{82400D46-E5EA-43FE-B995-873BB94530A5}" destId="{AE67B4DF-2D87-49A4-B8C8-72406D74164A}" srcOrd="0" destOrd="0" presId="urn:microsoft.com/office/officeart/2005/8/layout/radial6"/>
    <dgm:cxn modelId="{0D340422-D201-4E47-AA57-D1F3AF4D099B}" srcId="{82400D46-E5EA-43FE-B995-873BB94530A5}" destId="{F3220351-EE58-40AC-B2DB-9BB29BECF03E}" srcOrd="0" destOrd="0" parTransId="{3CC626B0-D6AE-410A-978D-0E427F829141}" sibTransId="{2EDF8508-72ED-4A42-A8E5-54DF759C74BF}"/>
    <dgm:cxn modelId="{047181E3-BD2E-4254-9A2D-07E7F558A9F9}" srcId="{82400D46-E5EA-43FE-B995-873BB94530A5}" destId="{10C725BB-97EF-47C3-A507-C56CB7D7C1E9}" srcOrd="1" destOrd="0" parTransId="{B06AF21A-B101-4AC2-8033-44C96F360A4A}" sibTransId="{B8F751BC-8BE6-4B53-BAF3-0AC6DD8BBD01}"/>
    <dgm:cxn modelId="{148C31D9-0CFF-4A8A-B7B9-A554EF3951C7}" srcId="{E009F6FA-8092-4B65-B888-549CF3395165}" destId="{82400D46-E5EA-43FE-B995-873BB94530A5}" srcOrd="0" destOrd="0" parTransId="{BD36820B-47D6-4FDB-9045-81590C101BC5}" sibTransId="{5CAA792F-B6F9-4D3B-82DB-A3E1DC44291E}"/>
    <dgm:cxn modelId="{84240CA5-1242-4FAC-B2EF-C4CED41F95ED}" type="presOf" srcId="{F3220351-EE58-40AC-B2DB-9BB29BECF03E}" destId="{7E1E6FF4-5ACD-4B88-87DB-E8CDB7296765}" srcOrd="0" destOrd="0" presId="urn:microsoft.com/office/officeart/2005/8/layout/radial6"/>
    <dgm:cxn modelId="{97628058-1069-4C08-9272-0C47F41B5530}" type="presOf" srcId="{832DE6E9-4D82-441A-9078-80E4501DC87E}" destId="{D7AB158D-C391-436F-B546-7E823EA7E030}" srcOrd="0" destOrd="0" presId="urn:microsoft.com/office/officeart/2005/8/layout/radial6"/>
    <dgm:cxn modelId="{C8DBFB9D-B598-4D52-8FC1-00343E03372E}" srcId="{82400D46-E5EA-43FE-B995-873BB94530A5}" destId="{652470FA-2A15-41F7-B5DC-CB4F6D5A4B65}" srcOrd="2" destOrd="0" parTransId="{FA3D190A-2647-428E-9453-86EBB10B3E41}" sibTransId="{811E5F18-35E4-4BC7-9B27-E1F79437F991}"/>
    <dgm:cxn modelId="{721DB791-C441-441E-99A7-0B3D6A822EE4}" type="presOf" srcId="{138F3EFF-4FE6-423A-AD6E-AAD0C02B2EFC}" destId="{506FD97D-DE9C-4369-B1BA-8307DC1DFA6D}" srcOrd="0" destOrd="0" presId="urn:microsoft.com/office/officeart/2005/8/layout/radial6"/>
    <dgm:cxn modelId="{BDC461A4-DC2E-47F0-AE1A-A59F1CA6A5D7}" type="presOf" srcId="{10C725BB-97EF-47C3-A507-C56CB7D7C1E9}" destId="{818076EF-ED3C-4C48-A254-10D4D38D2833}" srcOrd="0" destOrd="0" presId="urn:microsoft.com/office/officeart/2005/8/layout/radial6"/>
    <dgm:cxn modelId="{0314A64E-03D0-4FA7-8C51-4BBC4F98C1E1}" type="presOf" srcId="{E009F6FA-8092-4B65-B888-549CF3395165}" destId="{E8103FAD-8F36-4422-A74B-0CFAA235187A}" srcOrd="0" destOrd="0" presId="urn:microsoft.com/office/officeart/2005/8/layout/radial6"/>
    <dgm:cxn modelId="{CA0F6797-7B45-4979-89FD-84EB528AB379}" type="presOf" srcId="{B8F751BC-8BE6-4B53-BAF3-0AC6DD8BBD01}" destId="{133664E6-6AC5-41D8-BAFF-5942A3292BAA}" srcOrd="0" destOrd="0" presId="urn:microsoft.com/office/officeart/2005/8/layout/radial6"/>
    <dgm:cxn modelId="{87989F29-041C-4926-8A24-85680B8E0CD8}" type="presOf" srcId="{811E5F18-35E4-4BC7-9B27-E1F79437F991}" destId="{9180B592-9236-4262-8F1F-A879566E1C57}" srcOrd="0" destOrd="0" presId="urn:microsoft.com/office/officeart/2005/8/layout/radial6"/>
    <dgm:cxn modelId="{9A3AE6C3-259E-495A-975C-803694E11050}" type="presOf" srcId="{2EDF8508-72ED-4A42-A8E5-54DF759C74BF}" destId="{799FAE3A-C6B0-444D-84CE-65BA4283E0AA}" srcOrd="0" destOrd="0" presId="urn:microsoft.com/office/officeart/2005/8/layout/radial6"/>
    <dgm:cxn modelId="{78F5C641-92F5-4793-880D-AF4384E46F9C}" type="presOf" srcId="{652470FA-2A15-41F7-B5DC-CB4F6D5A4B65}" destId="{4C2F3866-BBE5-40FC-AECB-8B2E22175D23}" srcOrd="0" destOrd="0" presId="urn:microsoft.com/office/officeart/2005/8/layout/radial6"/>
    <dgm:cxn modelId="{6B9D53AF-F26B-4DEF-839E-64812B2EE79B}" srcId="{82400D46-E5EA-43FE-B995-873BB94530A5}" destId="{832DE6E9-4D82-441A-9078-80E4501DC87E}" srcOrd="3" destOrd="0" parTransId="{31A6A658-DBB0-4030-B0D0-C87B8FA1C89E}" sibTransId="{138F3EFF-4FE6-423A-AD6E-AAD0C02B2EFC}"/>
    <dgm:cxn modelId="{CF2B60C3-1524-4321-9E31-D9EEFDA74EAC}" type="presParOf" srcId="{E8103FAD-8F36-4422-A74B-0CFAA235187A}" destId="{AE67B4DF-2D87-49A4-B8C8-72406D74164A}" srcOrd="0" destOrd="0" presId="urn:microsoft.com/office/officeart/2005/8/layout/radial6"/>
    <dgm:cxn modelId="{3602730C-8031-4C1C-B513-F57518B58438}" type="presParOf" srcId="{E8103FAD-8F36-4422-A74B-0CFAA235187A}" destId="{7E1E6FF4-5ACD-4B88-87DB-E8CDB7296765}" srcOrd="1" destOrd="0" presId="urn:microsoft.com/office/officeart/2005/8/layout/radial6"/>
    <dgm:cxn modelId="{CD13C591-35CB-431F-8B43-62F9BD97823B}" type="presParOf" srcId="{E8103FAD-8F36-4422-A74B-0CFAA235187A}" destId="{EA7F0389-883A-4FB8-8BD2-59BF65D45A9D}" srcOrd="2" destOrd="0" presId="urn:microsoft.com/office/officeart/2005/8/layout/radial6"/>
    <dgm:cxn modelId="{B202A285-9643-4CE2-A297-9B98963D35B8}" type="presParOf" srcId="{E8103FAD-8F36-4422-A74B-0CFAA235187A}" destId="{799FAE3A-C6B0-444D-84CE-65BA4283E0AA}" srcOrd="3" destOrd="0" presId="urn:microsoft.com/office/officeart/2005/8/layout/radial6"/>
    <dgm:cxn modelId="{1F115A3B-F785-4FA8-8AAF-358E85CBFF91}" type="presParOf" srcId="{E8103FAD-8F36-4422-A74B-0CFAA235187A}" destId="{818076EF-ED3C-4C48-A254-10D4D38D2833}" srcOrd="4" destOrd="0" presId="urn:microsoft.com/office/officeart/2005/8/layout/radial6"/>
    <dgm:cxn modelId="{3CA6F1EA-38A8-4E16-95CF-832E6845893B}" type="presParOf" srcId="{E8103FAD-8F36-4422-A74B-0CFAA235187A}" destId="{4C5A06D6-647B-479C-AB47-32F570F1388C}" srcOrd="5" destOrd="0" presId="urn:microsoft.com/office/officeart/2005/8/layout/radial6"/>
    <dgm:cxn modelId="{F4C92F9E-02D3-4A69-8553-0D00AAD4823D}" type="presParOf" srcId="{E8103FAD-8F36-4422-A74B-0CFAA235187A}" destId="{133664E6-6AC5-41D8-BAFF-5942A3292BAA}" srcOrd="6" destOrd="0" presId="urn:microsoft.com/office/officeart/2005/8/layout/radial6"/>
    <dgm:cxn modelId="{C22D9EB9-DBB6-4759-B200-EEB24FB34389}" type="presParOf" srcId="{E8103FAD-8F36-4422-A74B-0CFAA235187A}" destId="{4C2F3866-BBE5-40FC-AECB-8B2E22175D23}" srcOrd="7" destOrd="0" presId="urn:microsoft.com/office/officeart/2005/8/layout/radial6"/>
    <dgm:cxn modelId="{FFABB3BA-5752-4E43-9A29-F473263E84DC}" type="presParOf" srcId="{E8103FAD-8F36-4422-A74B-0CFAA235187A}" destId="{3E671EF7-0075-4EA5-B121-A8068C237DE4}" srcOrd="8" destOrd="0" presId="urn:microsoft.com/office/officeart/2005/8/layout/radial6"/>
    <dgm:cxn modelId="{AB569C96-AC1E-46A8-AC8B-CC1BF4E74737}" type="presParOf" srcId="{E8103FAD-8F36-4422-A74B-0CFAA235187A}" destId="{9180B592-9236-4262-8F1F-A879566E1C57}" srcOrd="9" destOrd="0" presId="urn:microsoft.com/office/officeart/2005/8/layout/radial6"/>
    <dgm:cxn modelId="{2E983997-5C3E-4572-9DB9-DF815EC9CB24}" type="presParOf" srcId="{E8103FAD-8F36-4422-A74B-0CFAA235187A}" destId="{D7AB158D-C391-436F-B546-7E823EA7E030}" srcOrd="10" destOrd="0" presId="urn:microsoft.com/office/officeart/2005/8/layout/radial6"/>
    <dgm:cxn modelId="{4371D2DF-F2E5-43D2-BA91-4BE370E0AC28}" type="presParOf" srcId="{E8103FAD-8F36-4422-A74B-0CFAA235187A}" destId="{9BC3F87F-F17A-465D-BBDD-988D8FFFF27A}" srcOrd="11" destOrd="0" presId="urn:microsoft.com/office/officeart/2005/8/layout/radial6"/>
    <dgm:cxn modelId="{FE261577-9755-48C0-9DE7-5FE465EB4311}" type="presParOf" srcId="{E8103FAD-8F36-4422-A74B-0CFAA235187A}" destId="{506FD97D-DE9C-4369-B1BA-8307DC1DFA6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DBE867-1E04-49B3-8582-6CA8C708331D}" type="doc">
      <dgm:prSet loTypeId="urn:microsoft.com/office/officeart/2005/8/layout/hierarchy4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4168D879-F16E-4C31-A04E-ED9F286BD77C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了解布氏鯨的背景</a:t>
          </a:r>
          <a:endParaRPr lang="zh-TW" altLang="en-US" sz="2400" dirty="0"/>
        </a:p>
      </dgm:t>
    </dgm:pt>
    <dgm:pt modelId="{6D4B0D89-34C8-420B-9379-A8F29F26853B}" type="parTrans" cxnId="{72C4D14A-9473-4358-80BE-1BC8CE5D637A}">
      <dgm:prSet/>
      <dgm:spPr/>
      <dgm:t>
        <a:bodyPr/>
        <a:lstStyle/>
        <a:p>
          <a:endParaRPr lang="zh-TW" altLang="en-US"/>
        </a:p>
      </dgm:t>
    </dgm:pt>
    <dgm:pt modelId="{467DC0C2-585E-4F47-997C-28184160118D}" type="sibTrans" cxnId="{72C4D14A-9473-4358-80BE-1BC8CE5D637A}">
      <dgm:prSet/>
      <dgm:spPr/>
      <dgm:t>
        <a:bodyPr/>
        <a:lstStyle/>
        <a:p>
          <a:endParaRPr lang="zh-TW" altLang="en-US"/>
        </a:p>
      </dgm:t>
    </dgm:pt>
    <dgm:pt modelId="{D30D4BD8-5487-49E8-9059-84FC434CB6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了解布氏鯨的生活習性</a:t>
          </a:r>
          <a:endParaRPr lang="en-US" altLang="zh-TW" sz="2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6ACC5A-7373-4EAE-9D58-C94E88693411}" type="parTrans" cxnId="{42EFA76D-023C-43E9-82DE-30E4EFEC4950}">
      <dgm:prSet/>
      <dgm:spPr/>
      <dgm:t>
        <a:bodyPr/>
        <a:lstStyle/>
        <a:p>
          <a:endParaRPr lang="zh-TW" altLang="en-US"/>
        </a:p>
      </dgm:t>
    </dgm:pt>
    <dgm:pt modelId="{7FABCC19-C54E-4641-8AB8-CF7CAB75F38D}" type="sibTrans" cxnId="{42EFA76D-023C-43E9-82DE-30E4EFEC4950}">
      <dgm:prSet/>
      <dgm:spPr/>
      <dgm:t>
        <a:bodyPr/>
        <a:lstStyle/>
        <a:p>
          <a:endParaRPr lang="zh-TW" altLang="en-US"/>
        </a:p>
      </dgm:t>
    </dgm:pt>
    <dgm:pt modelId="{456FBD49-E603-4356-BDAC-07303CC32D1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鯨魚是世界上體型最大，而且最長壽的動物之一</a:t>
          </a:r>
          <a:endParaRPr lang="en-US" alt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4EDF39-5A44-4194-AC92-21A63B7DA12C}" type="parTrans" cxnId="{1E5543F1-5312-4412-920E-5F657B5932A4}">
      <dgm:prSet/>
      <dgm:spPr/>
      <dgm:t>
        <a:bodyPr/>
        <a:lstStyle/>
        <a:p>
          <a:endParaRPr lang="zh-TW" altLang="en-US"/>
        </a:p>
      </dgm:t>
    </dgm:pt>
    <dgm:pt modelId="{6DD3F35A-1E56-4BBF-8C55-C600B7F9C5F9}" type="sibTrans" cxnId="{1E5543F1-5312-4412-920E-5F657B5932A4}">
      <dgm:prSet/>
      <dgm:spPr/>
      <dgm:t>
        <a:bodyPr/>
        <a:lstStyle/>
        <a:p>
          <a:endParaRPr lang="zh-TW" altLang="en-US"/>
        </a:p>
      </dgm:t>
    </dgm:pt>
    <dgm:pt modelId="{950CA49B-10CB-4BCB-82F7-13D8A7C8264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鯨魚的大腦非常發達，充滿智慧，是世界上腦部最大的動物之一</a:t>
          </a:r>
          <a:endParaRPr lang="en-US" alt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232E54-3CCD-4668-8331-88F951A0A2E5}" type="parTrans" cxnId="{2EFCBAF4-D04B-4379-B00E-84ECD43C4249}">
      <dgm:prSet/>
      <dgm:spPr/>
      <dgm:t>
        <a:bodyPr/>
        <a:lstStyle/>
        <a:p>
          <a:endParaRPr lang="zh-TW" altLang="en-US"/>
        </a:p>
      </dgm:t>
    </dgm:pt>
    <dgm:pt modelId="{944B596C-0227-4FE0-9646-AAF607ED41FC}" type="sibTrans" cxnId="{2EFCBAF4-D04B-4379-B00E-84ECD43C4249}">
      <dgm:prSet/>
      <dgm:spPr/>
      <dgm:t>
        <a:bodyPr/>
        <a:lstStyle/>
        <a:p>
          <a:endParaRPr lang="zh-TW" altLang="en-US"/>
        </a:p>
      </dgm:t>
    </dgm:pt>
    <dgm:pt modelId="{F0A05F6D-077F-4247-B74E-C6958B2355F2}" type="pres">
      <dgm:prSet presAssocID="{1DDBE867-1E04-49B3-8582-6CA8C70833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27FADB-6E98-4031-B4C4-49216F59E6FB}" type="pres">
      <dgm:prSet presAssocID="{4168D879-F16E-4C31-A04E-ED9F286BD77C}" presName="vertOne" presStyleCnt="0"/>
      <dgm:spPr/>
    </dgm:pt>
    <dgm:pt modelId="{F2464CBA-25D4-47A2-8C37-F644BD75EB50}" type="pres">
      <dgm:prSet presAssocID="{4168D879-F16E-4C31-A04E-ED9F286BD77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47E30-9D59-467D-90E2-2F113F3A45CF}" type="pres">
      <dgm:prSet presAssocID="{4168D879-F16E-4C31-A04E-ED9F286BD77C}" presName="horzOne" presStyleCnt="0"/>
      <dgm:spPr/>
    </dgm:pt>
    <dgm:pt modelId="{8A01C516-E896-40C1-B56C-FD4D9BA046F2}" type="pres">
      <dgm:prSet presAssocID="{467DC0C2-585E-4F47-997C-28184160118D}" presName="sibSpaceOne" presStyleCnt="0"/>
      <dgm:spPr/>
    </dgm:pt>
    <dgm:pt modelId="{B217E959-F688-4105-A437-0DB34C5641A8}" type="pres">
      <dgm:prSet presAssocID="{D30D4BD8-5487-49E8-9059-84FC434CB697}" presName="vertOne" presStyleCnt="0"/>
      <dgm:spPr/>
    </dgm:pt>
    <dgm:pt modelId="{C28B1CC5-B696-4BE7-BC1F-5DC00B6F398C}" type="pres">
      <dgm:prSet presAssocID="{D30D4BD8-5487-49E8-9059-84FC434CB697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FC3A8-129D-4EE1-85B0-F6C9655CC1AB}" type="pres">
      <dgm:prSet presAssocID="{D30D4BD8-5487-49E8-9059-84FC434CB697}" presName="horzOne" presStyleCnt="0"/>
      <dgm:spPr/>
    </dgm:pt>
    <dgm:pt modelId="{E7B41E33-F697-4EE0-9DCF-BDAB213380F2}" type="pres">
      <dgm:prSet presAssocID="{7FABCC19-C54E-4641-8AB8-CF7CAB75F38D}" presName="sibSpaceOne" presStyleCnt="0"/>
      <dgm:spPr/>
    </dgm:pt>
    <dgm:pt modelId="{46F8C127-8361-41C4-AB9B-8D035D19BEFF}" type="pres">
      <dgm:prSet presAssocID="{456FBD49-E603-4356-BDAC-07303CC32D1A}" presName="vertOne" presStyleCnt="0"/>
      <dgm:spPr/>
    </dgm:pt>
    <dgm:pt modelId="{DC3997C5-CC69-4BB9-B266-08FDA0F19096}" type="pres">
      <dgm:prSet presAssocID="{456FBD49-E603-4356-BDAC-07303CC32D1A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BFDDFD-FF2F-4E30-81E3-1BD8715519EA}" type="pres">
      <dgm:prSet presAssocID="{456FBD49-E603-4356-BDAC-07303CC32D1A}" presName="horzOne" presStyleCnt="0"/>
      <dgm:spPr/>
    </dgm:pt>
    <dgm:pt modelId="{858CC20A-CC44-4849-BF7B-363EDACBF00A}" type="pres">
      <dgm:prSet presAssocID="{6DD3F35A-1E56-4BBF-8C55-C600B7F9C5F9}" presName="sibSpaceOne" presStyleCnt="0"/>
      <dgm:spPr/>
    </dgm:pt>
    <dgm:pt modelId="{AA94EA4E-E09B-42BD-84C6-C0BD92F51490}" type="pres">
      <dgm:prSet presAssocID="{950CA49B-10CB-4BCB-82F7-13D8A7C82642}" presName="vertOne" presStyleCnt="0"/>
      <dgm:spPr/>
    </dgm:pt>
    <dgm:pt modelId="{46A4D693-0CC1-4DC0-A35F-1452E112C796}" type="pres">
      <dgm:prSet presAssocID="{950CA49B-10CB-4BCB-82F7-13D8A7C82642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A5341-5916-4E28-A0AA-A3F3843661A6}" type="pres">
      <dgm:prSet presAssocID="{950CA49B-10CB-4BCB-82F7-13D8A7C82642}" presName="horzOne" presStyleCnt="0"/>
      <dgm:spPr/>
    </dgm:pt>
  </dgm:ptLst>
  <dgm:cxnLst>
    <dgm:cxn modelId="{72C4D14A-9473-4358-80BE-1BC8CE5D637A}" srcId="{1DDBE867-1E04-49B3-8582-6CA8C708331D}" destId="{4168D879-F16E-4C31-A04E-ED9F286BD77C}" srcOrd="0" destOrd="0" parTransId="{6D4B0D89-34C8-420B-9379-A8F29F26853B}" sibTransId="{467DC0C2-585E-4F47-997C-28184160118D}"/>
    <dgm:cxn modelId="{A67AA87B-23DE-4BAB-BBAE-0A357B871A6E}" type="presOf" srcId="{D30D4BD8-5487-49E8-9059-84FC434CB697}" destId="{C28B1CC5-B696-4BE7-BC1F-5DC00B6F398C}" srcOrd="0" destOrd="0" presId="urn:microsoft.com/office/officeart/2005/8/layout/hierarchy4"/>
    <dgm:cxn modelId="{8508CB05-2FC4-4F90-A792-C72F66832349}" type="presOf" srcId="{950CA49B-10CB-4BCB-82F7-13D8A7C82642}" destId="{46A4D693-0CC1-4DC0-A35F-1452E112C796}" srcOrd="0" destOrd="0" presId="urn:microsoft.com/office/officeart/2005/8/layout/hierarchy4"/>
    <dgm:cxn modelId="{42EFA76D-023C-43E9-82DE-30E4EFEC4950}" srcId="{1DDBE867-1E04-49B3-8582-6CA8C708331D}" destId="{D30D4BD8-5487-49E8-9059-84FC434CB697}" srcOrd="1" destOrd="0" parTransId="{B26ACC5A-7373-4EAE-9D58-C94E88693411}" sibTransId="{7FABCC19-C54E-4641-8AB8-CF7CAB75F38D}"/>
    <dgm:cxn modelId="{1E5543F1-5312-4412-920E-5F657B5932A4}" srcId="{1DDBE867-1E04-49B3-8582-6CA8C708331D}" destId="{456FBD49-E603-4356-BDAC-07303CC32D1A}" srcOrd="2" destOrd="0" parTransId="{DB4EDF39-5A44-4194-AC92-21A63B7DA12C}" sibTransId="{6DD3F35A-1E56-4BBF-8C55-C600B7F9C5F9}"/>
    <dgm:cxn modelId="{9412368A-4724-4EFB-8298-C0DE4FDF4F69}" type="presOf" srcId="{4168D879-F16E-4C31-A04E-ED9F286BD77C}" destId="{F2464CBA-25D4-47A2-8C37-F644BD75EB50}" srcOrd="0" destOrd="0" presId="urn:microsoft.com/office/officeart/2005/8/layout/hierarchy4"/>
    <dgm:cxn modelId="{66AADB8A-126A-47DF-9EFE-13D95BD3561A}" type="presOf" srcId="{1DDBE867-1E04-49B3-8582-6CA8C708331D}" destId="{F0A05F6D-077F-4247-B74E-C6958B2355F2}" srcOrd="0" destOrd="0" presId="urn:microsoft.com/office/officeart/2005/8/layout/hierarchy4"/>
    <dgm:cxn modelId="{2EFCBAF4-D04B-4379-B00E-84ECD43C4249}" srcId="{1DDBE867-1E04-49B3-8582-6CA8C708331D}" destId="{950CA49B-10CB-4BCB-82F7-13D8A7C82642}" srcOrd="3" destOrd="0" parTransId="{06232E54-3CCD-4668-8331-88F951A0A2E5}" sibTransId="{944B596C-0227-4FE0-9646-AAF607ED41FC}"/>
    <dgm:cxn modelId="{11D94C94-1420-4088-A2F5-3FA8535D9524}" type="presOf" srcId="{456FBD49-E603-4356-BDAC-07303CC32D1A}" destId="{DC3997C5-CC69-4BB9-B266-08FDA0F19096}" srcOrd="0" destOrd="0" presId="urn:microsoft.com/office/officeart/2005/8/layout/hierarchy4"/>
    <dgm:cxn modelId="{C8B8F09C-1B79-445C-9D91-8728D7E19375}" type="presParOf" srcId="{F0A05F6D-077F-4247-B74E-C6958B2355F2}" destId="{7727FADB-6E98-4031-B4C4-49216F59E6FB}" srcOrd="0" destOrd="0" presId="urn:microsoft.com/office/officeart/2005/8/layout/hierarchy4"/>
    <dgm:cxn modelId="{013EE3CD-34A2-48AE-9ACB-2A9DFC223AC9}" type="presParOf" srcId="{7727FADB-6E98-4031-B4C4-49216F59E6FB}" destId="{F2464CBA-25D4-47A2-8C37-F644BD75EB50}" srcOrd="0" destOrd="0" presId="urn:microsoft.com/office/officeart/2005/8/layout/hierarchy4"/>
    <dgm:cxn modelId="{0D5D95CF-3A82-4AFE-B049-0642B7F52667}" type="presParOf" srcId="{7727FADB-6E98-4031-B4C4-49216F59E6FB}" destId="{08E47E30-9D59-467D-90E2-2F113F3A45CF}" srcOrd="1" destOrd="0" presId="urn:microsoft.com/office/officeart/2005/8/layout/hierarchy4"/>
    <dgm:cxn modelId="{133C0BB3-7400-404C-B9A4-91443A9BB171}" type="presParOf" srcId="{F0A05F6D-077F-4247-B74E-C6958B2355F2}" destId="{8A01C516-E896-40C1-B56C-FD4D9BA046F2}" srcOrd="1" destOrd="0" presId="urn:microsoft.com/office/officeart/2005/8/layout/hierarchy4"/>
    <dgm:cxn modelId="{50B0B02E-C3FE-4E5B-9C5F-558E7620ED68}" type="presParOf" srcId="{F0A05F6D-077F-4247-B74E-C6958B2355F2}" destId="{B217E959-F688-4105-A437-0DB34C5641A8}" srcOrd="2" destOrd="0" presId="urn:microsoft.com/office/officeart/2005/8/layout/hierarchy4"/>
    <dgm:cxn modelId="{5A9280CC-087A-47F5-8506-CBD7C979193D}" type="presParOf" srcId="{B217E959-F688-4105-A437-0DB34C5641A8}" destId="{C28B1CC5-B696-4BE7-BC1F-5DC00B6F398C}" srcOrd="0" destOrd="0" presId="urn:microsoft.com/office/officeart/2005/8/layout/hierarchy4"/>
    <dgm:cxn modelId="{5EF5C8D2-CAF0-40A0-B342-E8BEE40DDED9}" type="presParOf" srcId="{B217E959-F688-4105-A437-0DB34C5641A8}" destId="{1E3FC3A8-129D-4EE1-85B0-F6C9655CC1AB}" srcOrd="1" destOrd="0" presId="urn:microsoft.com/office/officeart/2005/8/layout/hierarchy4"/>
    <dgm:cxn modelId="{0E7366F8-56D5-4C67-B23C-C9A5A1F2CACD}" type="presParOf" srcId="{F0A05F6D-077F-4247-B74E-C6958B2355F2}" destId="{E7B41E33-F697-4EE0-9DCF-BDAB213380F2}" srcOrd="3" destOrd="0" presId="urn:microsoft.com/office/officeart/2005/8/layout/hierarchy4"/>
    <dgm:cxn modelId="{D9FFA1EE-D7F4-4B4E-95C6-6A4DF99211BA}" type="presParOf" srcId="{F0A05F6D-077F-4247-B74E-C6958B2355F2}" destId="{46F8C127-8361-41C4-AB9B-8D035D19BEFF}" srcOrd="4" destOrd="0" presId="urn:microsoft.com/office/officeart/2005/8/layout/hierarchy4"/>
    <dgm:cxn modelId="{FAC5238B-8E76-4EF0-BB2C-D430AD1EF7F0}" type="presParOf" srcId="{46F8C127-8361-41C4-AB9B-8D035D19BEFF}" destId="{DC3997C5-CC69-4BB9-B266-08FDA0F19096}" srcOrd="0" destOrd="0" presId="urn:microsoft.com/office/officeart/2005/8/layout/hierarchy4"/>
    <dgm:cxn modelId="{DB245A7F-A12E-43A5-A244-8591B247B049}" type="presParOf" srcId="{46F8C127-8361-41C4-AB9B-8D035D19BEFF}" destId="{B0BFDDFD-FF2F-4E30-81E3-1BD8715519EA}" srcOrd="1" destOrd="0" presId="urn:microsoft.com/office/officeart/2005/8/layout/hierarchy4"/>
    <dgm:cxn modelId="{78716A7F-8596-4B0A-9C4B-22A536FB4562}" type="presParOf" srcId="{F0A05F6D-077F-4247-B74E-C6958B2355F2}" destId="{858CC20A-CC44-4849-BF7B-363EDACBF00A}" srcOrd="5" destOrd="0" presId="urn:microsoft.com/office/officeart/2005/8/layout/hierarchy4"/>
    <dgm:cxn modelId="{88E1165D-0D1D-4557-AFE7-B86E40344B1D}" type="presParOf" srcId="{F0A05F6D-077F-4247-B74E-C6958B2355F2}" destId="{AA94EA4E-E09B-42BD-84C6-C0BD92F51490}" srcOrd="6" destOrd="0" presId="urn:microsoft.com/office/officeart/2005/8/layout/hierarchy4"/>
    <dgm:cxn modelId="{2E3AD018-0147-4A81-B835-68EE6B501A5F}" type="presParOf" srcId="{AA94EA4E-E09B-42BD-84C6-C0BD92F51490}" destId="{46A4D693-0CC1-4DC0-A35F-1452E112C796}" srcOrd="0" destOrd="0" presId="urn:microsoft.com/office/officeart/2005/8/layout/hierarchy4"/>
    <dgm:cxn modelId="{E388824B-3A26-49B4-9B60-C5D149E55F32}" type="presParOf" srcId="{AA94EA4E-E09B-42BD-84C6-C0BD92F51490}" destId="{730A5341-5916-4E28-A0AA-A3F3843661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B39970-2ABC-45EE-99F6-49F8CBDBEB27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E6D59F88-E1C7-4C4E-BEBD-D518FAC73A9B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「仁民愛物」</a:t>
          </a:r>
          <a:endParaRPr lang="en-US" altLang="zh-TW" sz="2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孟子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盡心上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800" dirty="0"/>
        </a:p>
      </dgm:t>
    </dgm:pt>
    <dgm:pt modelId="{5E5DA231-089E-4894-AE28-ADD885B622E8}" type="parTrans" cxnId="{8B69FECF-52BF-4EB3-8905-B07AA0196B18}">
      <dgm:prSet/>
      <dgm:spPr/>
      <dgm:t>
        <a:bodyPr/>
        <a:lstStyle/>
        <a:p>
          <a:endParaRPr lang="zh-TW" altLang="en-US"/>
        </a:p>
      </dgm:t>
    </dgm:pt>
    <dgm:pt modelId="{51A89AE1-A74C-40FB-A58B-92D942ACE00D}" type="sibTrans" cxnId="{8B69FECF-52BF-4EB3-8905-B07AA0196B18}">
      <dgm:prSet/>
      <dgm:spPr/>
      <dgm:t>
        <a:bodyPr/>
        <a:lstStyle/>
        <a:p>
          <a:endParaRPr lang="zh-TW" altLang="en-US"/>
        </a:p>
      </dgm:t>
    </dgm:pt>
    <dgm:pt modelId="{0F2D0E64-EC4C-4D34-BF01-6939389A2F60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要親愛自己的親人，仁厚地對待一般人，並且推而廣之，愛護天地萬物</a:t>
          </a:r>
          <a:endParaRPr lang="zh-TW" altLang="en-US" sz="2800" dirty="0"/>
        </a:p>
      </dgm:t>
    </dgm:pt>
    <dgm:pt modelId="{8119C437-C02F-40FF-B99B-1D4DAA0D30B9}" type="parTrans" cxnId="{267DED7F-A306-4152-B5F0-201D6986D4E7}">
      <dgm:prSet/>
      <dgm:spPr/>
      <dgm:t>
        <a:bodyPr/>
        <a:lstStyle/>
        <a:p>
          <a:endParaRPr lang="zh-TW" altLang="en-US"/>
        </a:p>
      </dgm:t>
    </dgm:pt>
    <dgm:pt modelId="{E2BA065D-6C27-4BA0-9FAD-08B4395F53A7}" type="sibTrans" cxnId="{267DED7F-A306-4152-B5F0-201D6986D4E7}">
      <dgm:prSet/>
      <dgm:spPr/>
      <dgm:t>
        <a:bodyPr/>
        <a:lstStyle/>
        <a:p>
          <a:endParaRPr lang="zh-TW" altLang="en-US"/>
        </a:p>
      </dgm:t>
    </dgm:pt>
    <dgm:pt modelId="{BA503185-9ADB-426A-9F2E-35FEF31B190D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「民胞物與」</a:t>
          </a:r>
          <a:endParaRPr lang="en-US" altLang="zh-TW" sz="2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（張載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西銘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800" dirty="0"/>
        </a:p>
      </dgm:t>
    </dgm:pt>
    <dgm:pt modelId="{39AE50AE-FF54-4924-B050-D95FD9BEAA16}" type="parTrans" cxnId="{5EB75C3D-73AF-45EF-8E0D-433BB1E62B7B}">
      <dgm:prSet/>
      <dgm:spPr/>
      <dgm:t>
        <a:bodyPr/>
        <a:lstStyle/>
        <a:p>
          <a:endParaRPr lang="zh-TW" altLang="en-US"/>
        </a:p>
      </dgm:t>
    </dgm:pt>
    <dgm:pt modelId="{A14AC061-76A6-4F6F-8EB8-C75F48FF7498}" type="sibTrans" cxnId="{5EB75C3D-73AF-45EF-8E0D-433BB1E62B7B}">
      <dgm:prSet/>
      <dgm:spPr/>
      <dgm:t>
        <a:bodyPr/>
        <a:lstStyle/>
        <a:p>
          <a:endParaRPr lang="zh-TW" altLang="en-US"/>
        </a:p>
      </dgm:t>
    </dgm:pt>
    <dgm:pt modelId="{CFBB757D-A5BD-40C2-A376-91C433AAB431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把人民視如同胞，把動物視如我們的同類，泛愛一切人和物</a:t>
          </a:r>
          <a:endParaRPr lang="zh-TW" altLang="en-US" sz="2800" dirty="0"/>
        </a:p>
      </dgm:t>
    </dgm:pt>
    <dgm:pt modelId="{58CF3F33-6001-4284-9937-B946F251360E}" type="parTrans" cxnId="{5849BF85-B7D4-4345-8F61-50782433E0DA}">
      <dgm:prSet/>
      <dgm:spPr/>
      <dgm:t>
        <a:bodyPr/>
        <a:lstStyle/>
        <a:p>
          <a:endParaRPr lang="zh-TW" altLang="en-US"/>
        </a:p>
      </dgm:t>
    </dgm:pt>
    <dgm:pt modelId="{0D54BDE0-2E53-491D-9E46-7B4D8B6E7D95}" type="sibTrans" cxnId="{5849BF85-B7D4-4345-8F61-50782433E0DA}">
      <dgm:prSet/>
      <dgm:spPr/>
      <dgm:t>
        <a:bodyPr/>
        <a:lstStyle/>
        <a:p>
          <a:endParaRPr lang="zh-TW" altLang="en-US"/>
        </a:p>
      </dgm:t>
    </dgm:pt>
    <dgm:pt modelId="{33AD419F-5CEB-4B72-B0AA-293B62942FE2}" type="pres">
      <dgm:prSet presAssocID="{42B39970-2ABC-45EE-99F6-49F8CBDBEB2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FC84EE-60EA-49B5-A6FA-181EAD408FEB}" type="pres">
      <dgm:prSet presAssocID="{E6D59F88-E1C7-4C4E-BEBD-D518FAC73A9B}" presName="composite" presStyleCnt="0"/>
      <dgm:spPr/>
    </dgm:pt>
    <dgm:pt modelId="{0CD42403-3B02-440F-AD25-EBDD540DE547}" type="pres">
      <dgm:prSet presAssocID="{E6D59F88-E1C7-4C4E-BEBD-D518FAC73A9B}" presName="BackAccent" presStyleLbl="bgShp" presStyleIdx="0" presStyleCnt="2"/>
      <dgm:spPr/>
    </dgm:pt>
    <dgm:pt modelId="{AAC3A3D6-6343-4BD1-946C-DC5E04B11ACC}" type="pres">
      <dgm:prSet presAssocID="{E6D59F88-E1C7-4C4E-BEBD-D518FAC73A9B}" presName="Accent" presStyleLbl="alignNode1" presStyleIdx="0" presStyleCnt="2"/>
      <dgm:spPr>
        <a:noFill/>
        <a:ln>
          <a:noFill/>
        </a:ln>
      </dgm:spPr>
    </dgm:pt>
    <dgm:pt modelId="{68224FA5-034E-4DA1-8AE1-87DAF9BAB505}" type="pres">
      <dgm:prSet presAssocID="{E6D59F88-E1C7-4C4E-BEBD-D518FAC73A9B}" presName="Child" presStyleLbl="revTx" presStyleIdx="0" presStyleCnt="4" custScaleX="155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7690F-B9B0-4388-B725-680FEDFDD281}" type="pres">
      <dgm:prSet presAssocID="{E6D59F88-E1C7-4C4E-BEBD-D518FAC73A9B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340C2-E00A-4C5D-93CD-335292653725}" type="pres">
      <dgm:prSet presAssocID="{51A89AE1-A74C-40FB-A58B-92D942ACE00D}" presName="sibTrans" presStyleCnt="0"/>
      <dgm:spPr/>
    </dgm:pt>
    <dgm:pt modelId="{84C0B0EE-7A08-4824-81DF-607803BCC736}" type="pres">
      <dgm:prSet presAssocID="{BA503185-9ADB-426A-9F2E-35FEF31B190D}" presName="composite" presStyleCnt="0"/>
      <dgm:spPr/>
    </dgm:pt>
    <dgm:pt modelId="{3668175F-06D7-4D07-BF4F-F433E05526D7}" type="pres">
      <dgm:prSet presAssocID="{BA503185-9ADB-426A-9F2E-35FEF31B190D}" presName="BackAccent" presStyleLbl="bgShp" presStyleIdx="1" presStyleCnt="2"/>
      <dgm:spPr/>
    </dgm:pt>
    <dgm:pt modelId="{1373072D-7F81-4785-ABE9-9766A361DA38}" type="pres">
      <dgm:prSet presAssocID="{BA503185-9ADB-426A-9F2E-35FEF31B190D}" presName="Accent" presStyleLbl="alignNode1" presStyleIdx="1" presStyleCnt="2"/>
      <dgm:spPr>
        <a:noFill/>
        <a:ln>
          <a:noFill/>
        </a:ln>
      </dgm:spPr>
    </dgm:pt>
    <dgm:pt modelId="{A3E986D5-EF2E-4146-8ED7-E584215837C8}" type="pres">
      <dgm:prSet presAssocID="{BA503185-9ADB-426A-9F2E-35FEF31B190D}" presName="Child" presStyleLbl="revTx" presStyleIdx="2" presStyleCnt="4" custScaleX="153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CF4E8-ECC8-4298-9445-895406D9B2DD}" type="pres">
      <dgm:prSet presAssocID="{BA503185-9ADB-426A-9F2E-35FEF31B190D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670DEF-4621-40CA-A07A-9FB60D84B49C}" type="presOf" srcId="{42B39970-2ABC-45EE-99F6-49F8CBDBEB27}" destId="{33AD419F-5CEB-4B72-B0AA-293B62942FE2}" srcOrd="0" destOrd="0" presId="urn:microsoft.com/office/officeart/2008/layout/IncreasingCircleProcess"/>
    <dgm:cxn modelId="{720240A8-1B06-42EC-AEAF-74D1C359CE96}" type="presOf" srcId="{BA503185-9ADB-426A-9F2E-35FEF31B190D}" destId="{EDCCF4E8-ECC8-4298-9445-895406D9B2DD}" srcOrd="0" destOrd="0" presId="urn:microsoft.com/office/officeart/2008/layout/IncreasingCircleProcess"/>
    <dgm:cxn modelId="{5849BF85-B7D4-4345-8F61-50782433E0DA}" srcId="{BA503185-9ADB-426A-9F2E-35FEF31B190D}" destId="{CFBB757D-A5BD-40C2-A376-91C433AAB431}" srcOrd="0" destOrd="0" parTransId="{58CF3F33-6001-4284-9937-B946F251360E}" sibTransId="{0D54BDE0-2E53-491D-9E46-7B4D8B6E7D95}"/>
    <dgm:cxn modelId="{D4EA0493-85D6-478E-9023-4BF5809CD09A}" type="presOf" srcId="{E6D59F88-E1C7-4C4E-BEBD-D518FAC73A9B}" destId="{7DE7690F-B9B0-4388-B725-680FEDFDD281}" srcOrd="0" destOrd="0" presId="urn:microsoft.com/office/officeart/2008/layout/IncreasingCircleProcess"/>
    <dgm:cxn modelId="{C7CB7648-6EC8-4DB0-B04F-4D3130A2780C}" type="presOf" srcId="{0F2D0E64-EC4C-4D34-BF01-6939389A2F60}" destId="{68224FA5-034E-4DA1-8AE1-87DAF9BAB505}" srcOrd="0" destOrd="0" presId="urn:microsoft.com/office/officeart/2008/layout/IncreasingCircleProcess"/>
    <dgm:cxn modelId="{267DED7F-A306-4152-B5F0-201D6986D4E7}" srcId="{E6D59F88-E1C7-4C4E-BEBD-D518FAC73A9B}" destId="{0F2D0E64-EC4C-4D34-BF01-6939389A2F60}" srcOrd="0" destOrd="0" parTransId="{8119C437-C02F-40FF-B99B-1D4DAA0D30B9}" sibTransId="{E2BA065D-6C27-4BA0-9FAD-08B4395F53A7}"/>
    <dgm:cxn modelId="{8B69FECF-52BF-4EB3-8905-B07AA0196B18}" srcId="{42B39970-2ABC-45EE-99F6-49F8CBDBEB27}" destId="{E6D59F88-E1C7-4C4E-BEBD-D518FAC73A9B}" srcOrd="0" destOrd="0" parTransId="{5E5DA231-089E-4894-AE28-ADD885B622E8}" sibTransId="{51A89AE1-A74C-40FB-A58B-92D942ACE00D}"/>
    <dgm:cxn modelId="{5EB75C3D-73AF-45EF-8E0D-433BB1E62B7B}" srcId="{42B39970-2ABC-45EE-99F6-49F8CBDBEB27}" destId="{BA503185-9ADB-426A-9F2E-35FEF31B190D}" srcOrd="1" destOrd="0" parTransId="{39AE50AE-FF54-4924-B050-D95FD9BEAA16}" sibTransId="{A14AC061-76A6-4F6F-8EB8-C75F48FF7498}"/>
    <dgm:cxn modelId="{F2A2148A-D6B4-4C5B-9E2C-785850608892}" type="presOf" srcId="{CFBB757D-A5BD-40C2-A376-91C433AAB431}" destId="{A3E986D5-EF2E-4146-8ED7-E584215837C8}" srcOrd="0" destOrd="0" presId="urn:microsoft.com/office/officeart/2008/layout/IncreasingCircleProcess"/>
    <dgm:cxn modelId="{61400405-BC0D-4D5D-9221-E0131A2062E9}" type="presParOf" srcId="{33AD419F-5CEB-4B72-B0AA-293B62942FE2}" destId="{E4FC84EE-60EA-49B5-A6FA-181EAD408FEB}" srcOrd="0" destOrd="0" presId="urn:microsoft.com/office/officeart/2008/layout/IncreasingCircleProcess"/>
    <dgm:cxn modelId="{A56D0AB7-509D-4EA8-AB36-E4A415D05ECA}" type="presParOf" srcId="{E4FC84EE-60EA-49B5-A6FA-181EAD408FEB}" destId="{0CD42403-3B02-440F-AD25-EBDD540DE547}" srcOrd="0" destOrd="0" presId="urn:microsoft.com/office/officeart/2008/layout/IncreasingCircleProcess"/>
    <dgm:cxn modelId="{4386CD08-C53B-4D10-B514-470D8D1AD1B2}" type="presParOf" srcId="{E4FC84EE-60EA-49B5-A6FA-181EAD408FEB}" destId="{AAC3A3D6-6343-4BD1-946C-DC5E04B11ACC}" srcOrd="1" destOrd="0" presId="urn:microsoft.com/office/officeart/2008/layout/IncreasingCircleProcess"/>
    <dgm:cxn modelId="{17DDD5CE-9E21-4B26-A6D7-DB40E23EBF5D}" type="presParOf" srcId="{E4FC84EE-60EA-49B5-A6FA-181EAD408FEB}" destId="{68224FA5-034E-4DA1-8AE1-87DAF9BAB505}" srcOrd="2" destOrd="0" presId="urn:microsoft.com/office/officeart/2008/layout/IncreasingCircleProcess"/>
    <dgm:cxn modelId="{DB0C7D4E-7205-4CE6-9931-1BA11D1F422E}" type="presParOf" srcId="{E4FC84EE-60EA-49B5-A6FA-181EAD408FEB}" destId="{7DE7690F-B9B0-4388-B725-680FEDFDD281}" srcOrd="3" destOrd="0" presId="urn:microsoft.com/office/officeart/2008/layout/IncreasingCircleProcess"/>
    <dgm:cxn modelId="{7F42DC4B-D5DC-4596-AF42-3FBA766EB674}" type="presParOf" srcId="{33AD419F-5CEB-4B72-B0AA-293B62942FE2}" destId="{AA4340C2-E00A-4C5D-93CD-335292653725}" srcOrd="1" destOrd="0" presId="urn:microsoft.com/office/officeart/2008/layout/IncreasingCircleProcess"/>
    <dgm:cxn modelId="{15503279-B5BF-4742-923D-8422C4570ECA}" type="presParOf" srcId="{33AD419F-5CEB-4B72-B0AA-293B62942FE2}" destId="{84C0B0EE-7A08-4824-81DF-607803BCC736}" srcOrd="2" destOrd="0" presId="urn:microsoft.com/office/officeart/2008/layout/IncreasingCircleProcess"/>
    <dgm:cxn modelId="{7B348362-C727-435E-B5EA-86E7896F6AE1}" type="presParOf" srcId="{84C0B0EE-7A08-4824-81DF-607803BCC736}" destId="{3668175F-06D7-4D07-BF4F-F433E05526D7}" srcOrd="0" destOrd="0" presId="urn:microsoft.com/office/officeart/2008/layout/IncreasingCircleProcess"/>
    <dgm:cxn modelId="{ACE00CCF-AD5E-45AD-B10E-C10F4B6EDE16}" type="presParOf" srcId="{84C0B0EE-7A08-4824-81DF-607803BCC736}" destId="{1373072D-7F81-4785-ABE9-9766A361DA38}" srcOrd="1" destOrd="0" presId="urn:microsoft.com/office/officeart/2008/layout/IncreasingCircleProcess"/>
    <dgm:cxn modelId="{E55E7532-3553-4A31-AE1D-B1BBA32AFC89}" type="presParOf" srcId="{84C0B0EE-7A08-4824-81DF-607803BCC736}" destId="{A3E986D5-EF2E-4146-8ED7-E584215837C8}" srcOrd="2" destOrd="0" presId="urn:microsoft.com/office/officeart/2008/layout/IncreasingCircleProcess"/>
    <dgm:cxn modelId="{B3E1A0EB-354B-43D1-8F7D-FF1C48CF3A90}" type="presParOf" srcId="{84C0B0EE-7A08-4824-81DF-607803BCC736}" destId="{EDCCF4E8-ECC8-4298-9445-895406D9B2D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430A8B-D4CC-4181-B5D0-85F48236036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367B4C-1FD7-4067-9314-8CA6A0D62B62}">
      <dgm:prSet phldrT="[文字]"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漁農自然護理署 </a:t>
          </a:r>
          <a:r>
            <a: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 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受保護野生動物</a:t>
          </a:r>
          <a:r>
            <a:rPr lang="en-US" sz="1200" u="sng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https://www.afcd.gov.hk/tc_chi/conservation/con_fau/con_fau_local/con_fau_local.html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A6A437-5D09-4DC9-8A9E-F6B5CF216967}" type="par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5031AF45-95F3-457D-A69D-EB9889086A50}" type="sib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1F84DD60-731B-4421-9C3E-2988BCF3A607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香港法例：</a:t>
          </a:r>
          <a:r>
            <a:rPr lang="en-US" altLang="zh-TW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野生動物保護條例</a:t>
          </a:r>
          <a:r>
            <a:rPr lang="en-US" altLang="zh-TW" sz="1400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https://www.elegislation.gov.hk/hk/cap170!zh-Hant-HK</a:t>
          </a:r>
          <a:endParaRPr lang="en-US" sz="1200" u="sng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2"/>
          </a:endParaRPr>
        </a:p>
      </dgm:t>
    </dgm:pt>
    <dgm:pt modelId="{A21FF754-C54E-4368-9B26-0460FF291656}" type="parTrans" cxnId="{BA72E0D7-03F3-45E9-AE87-81A271B7DA09}">
      <dgm:prSet/>
      <dgm:spPr/>
      <dgm:t>
        <a:bodyPr/>
        <a:lstStyle/>
        <a:p>
          <a:endParaRPr lang="zh-TW" altLang="en-US"/>
        </a:p>
      </dgm:t>
    </dgm:pt>
    <dgm:pt modelId="{C44EF2E8-ACF7-4515-A741-D897F1BEA357}" type="sibTrans" cxnId="{BA72E0D7-03F3-45E9-AE87-81A271B7DA09}">
      <dgm:prSet/>
      <dgm:spPr/>
      <dgm:t>
        <a:bodyPr/>
        <a:lstStyle/>
        <a:p>
          <a:endParaRPr lang="zh-TW" altLang="en-US"/>
        </a:p>
      </dgm:t>
    </dgm:pt>
    <dgm:pt modelId="{2727FE76-081A-4353-B43B-3F66D0179741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HK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生活事件事例：愛護動物</a:t>
          </a:r>
          <a: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https://www.edb.gov.hk/attachment/tc/curriculum-development/4-key-tasks/moral-civic/lea/DEC2020/Animal_protection.pptx </a:t>
          </a:r>
          <a:endParaRPr lang="en-US" sz="1200" u="sng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3"/>
          </a:endParaRPr>
        </a:p>
      </dgm:t>
    </dgm:pt>
    <dgm:pt modelId="{094D393C-9A01-4FDC-AA69-818AD60DF706}" type="parTrans" cxnId="{E3BA7325-33AB-4145-9703-FDFD116FFAC7}">
      <dgm:prSet/>
      <dgm:spPr/>
      <dgm:t>
        <a:bodyPr/>
        <a:lstStyle/>
        <a:p>
          <a:endParaRPr lang="zh-TW" altLang="en-US"/>
        </a:p>
      </dgm:t>
    </dgm:pt>
    <dgm:pt modelId="{BA46186D-CFBD-4FC0-B00A-16EE799C31C0}" type="sibTrans" cxnId="{E3BA7325-33AB-4145-9703-FDFD116FFAC7}">
      <dgm:prSet/>
      <dgm:spPr/>
      <dgm:t>
        <a:bodyPr/>
        <a:lstStyle/>
        <a:p>
          <a:endParaRPr lang="zh-TW" altLang="en-US"/>
        </a:p>
      </dgm:t>
    </dgm:pt>
    <dgm:pt modelId="{AA2EC14D-12AA-4BE8-81D2-B243F9568721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HK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生活事件事例：與寵物相處</a:t>
          </a:r>
          <a: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4"/>
            </a:rPr>
            <a:t>https://www.edb.gov.hk/attachment/tc/curriculum-development/4-key-tasks/moral-civic/lea/get_along_with_pet.pptx </a:t>
          </a:r>
          <a:endParaRPr lang="en-US" sz="1200" u="sng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4"/>
          </a:endParaRPr>
        </a:p>
      </dgm:t>
    </dgm:pt>
    <dgm:pt modelId="{A2691CF6-5D38-4B5C-93B2-27CAA1A0DC7A}" type="parTrans" cxnId="{28B81148-9817-454C-8411-6698FFF94E8F}">
      <dgm:prSet/>
      <dgm:spPr/>
      <dgm:t>
        <a:bodyPr/>
        <a:lstStyle/>
        <a:p>
          <a:endParaRPr lang="zh-TW" altLang="en-US"/>
        </a:p>
      </dgm:t>
    </dgm:pt>
    <dgm:pt modelId="{90128EE0-59C4-43F2-B95D-35794A0985BA}" type="sibTrans" cxnId="{28B81148-9817-454C-8411-6698FFF94E8F}">
      <dgm:prSet/>
      <dgm:spPr/>
      <dgm:t>
        <a:bodyPr/>
        <a:lstStyle/>
        <a:p>
          <a:endParaRPr lang="zh-TW" altLang="en-US"/>
        </a:p>
      </dgm:t>
    </dgm:pt>
    <dgm:pt modelId="{23746081-543B-456C-855E-7DC52F7B040B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香港教育城教城電子報</a:t>
          </a:r>
          <a:r>
            <a:rPr lang="en-US" altLang="zh-TW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保護瀕危動物</a:t>
          </a:r>
          <a:r>
            <a:rPr lang="en-US" altLang="zh-TW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由改變生活做起</a:t>
          </a:r>
          <a:r>
            <a:rPr lang="en-US" altLang="zh-TW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5"/>
            </a:rPr>
            <a:t>https://www.edcity.hk/hq/zh-hant/content/%E4%BF%9D%E8%AD%B7%E7%80%95%E5%8D%B1%E5%8B%95%E7%89%A9%E3%80%80%E7%94%B1%E6%94%B9%E8%AE%8A%E7%94%9F%E6%B4%BB%E5%81%9A%E8%B5%B7 </a:t>
          </a:r>
          <a:endParaRPr lang="en-US" sz="1200" u="sng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5"/>
          </a:endParaRPr>
        </a:p>
      </dgm:t>
    </dgm:pt>
    <dgm:pt modelId="{A69975DE-70B9-43C3-BA2F-D17CD5774501}" type="parTrans" cxnId="{53B95FD3-74DE-4989-AF90-AE1040C95986}">
      <dgm:prSet/>
      <dgm:spPr/>
      <dgm:t>
        <a:bodyPr/>
        <a:lstStyle/>
        <a:p>
          <a:endParaRPr lang="zh-TW" altLang="en-US"/>
        </a:p>
      </dgm:t>
    </dgm:pt>
    <dgm:pt modelId="{999DA77E-C8DB-4E87-AAD5-C839D21DB6E8}" type="sibTrans" cxnId="{53B95FD3-74DE-4989-AF90-AE1040C95986}">
      <dgm:prSet/>
      <dgm:spPr/>
      <dgm:t>
        <a:bodyPr/>
        <a:lstStyle/>
        <a:p>
          <a:endParaRPr lang="zh-TW" altLang="en-US"/>
        </a:p>
      </dgm:t>
    </dgm:pt>
    <dgm:pt modelId="{9D651C01-5FCE-400C-AD5B-C8AB1337EF99}" type="pres">
      <dgm:prSet presAssocID="{CA430A8B-D4CC-4181-B5D0-85F482360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B6A00E-34B4-48CE-9FD4-3816EB694A7D}" type="pres">
      <dgm:prSet presAssocID="{B3367B4C-1FD7-4067-9314-8CA6A0D62B62}" presName="composite" presStyleCnt="0"/>
      <dgm:spPr/>
    </dgm:pt>
    <dgm:pt modelId="{D88F2E98-63D0-49EF-88B1-B8CE23A642C3}" type="pres">
      <dgm:prSet presAssocID="{B3367B4C-1FD7-4067-9314-8CA6A0D62B62}" presName="rect1" presStyleLbl="trAlignAcc1" presStyleIdx="0" presStyleCnt="5" custScaleX="1028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A03E5E-7BE6-4F20-9EC6-FA6F41C7351B}" type="pres">
      <dgm:prSet presAssocID="{B3367B4C-1FD7-4067-9314-8CA6A0D62B62}" presName="rect2" presStyleLbl="fgImgPlace1" presStyleIdx="0" presStyleCnt="5"/>
      <dgm:spPr>
        <a:solidFill>
          <a:schemeClr val="accent2"/>
        </a:solidFill>
        <a:ln>
          <a:noFill/>
        </a:ln>
      </dgm:spPr>
    </dgm:pt>
    <dgm:pt modelId="{BD1CF399-BF74-42A1-BA91-25E3A61E09A6}" type="pres">
      <dgm:prSet presAssocID="{5031AF45-95F3-457D-A69D-EB9889086A50}" presName="sibTrans" presStyleCnt="0"/>
      <dgm:spPr/>
    </dgm:pt>
    <dgm:pt modelId="{D0AFD293-0682-4689-835D-ED0340F2BD16}" type="pres">
      <dgm:prSet presAssocID="{1F84DD60-731B-4421-9C3E-2988BCF3A607}" presName="composite" presStyleCnt="0"/>
      <dgm:spPr/>
    </dgm:pt>
    <dgm:pt modelId="{AD9F640F-4EF0-4A38-8EFF-BB959604F7E6}" type="pres">
      <dgm:prSet presAssocID="{1F84DD60-731B-4421-9C3E-2988BCF3A607}" presName="rect1" presStyleLbl="trAlignAcc1" presStyleIdx="1" presStyleCnt="5" custScaleX="10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B486B-461D-431D-99CA-CBC3D96F6F45}" type="pres">
      <dgm:prSet presAssocID="{1F84DD60-731B-4421-9C3E-2988BCF3A607}" presName="rect2" presStyleLbl="fgImgPlace1" presStyleIdx="1" presStyleCnt="5"/>
      <dgm:spPr>
        <a:solidFill>
          <a:schemeClr val="accent2"/>
        </a:solidFill>
        <a:ln>
          <a:noFill/>
        </a:ln>
      </dgm:spPr>
    </dgm:pt>
    <dgm:pt modelId="{99F2EA6E-FAE6-4073-9689-3E7F9D2BB6BD}" type="pres">
      <dgm:prSet presAssocID="{C44EF2E8-ACF7-4515-A741-D897F1BEA357}" presName="sibTrans" presStyleCnt="0"/>
      <dgm:spPr/>
    </dgm:pt>
    <dgm:pt modelId="{F8DA2A4E-3742-4ECE-A860-12D312A54A2A}" type="pres">
      <dgm:prSet presAssocID="{2727FE76-081A-4353-B43B-3F66D0179741}" presName="composite" presStyleCnt="0"/>
      <dgm:spPr/>
    </dgm:pt>
    <dgm:pt modelId="{DC2E63B8-B390-4672-A8F6-244427E7DCBE}" type="pres">
      <dgm:prSet presAssocID="{2727FE76-081A-4353-B43B-3F66D0179741}" presName="rect1" presStyleLbl="trAlignAcc1" presStyleIdx="2" presStyleCnt="5" custScaleX="10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83881-24E9-4776-A914-DAA68D27BF15}" type="pres">
      <dgm:prSet presAssocID="{2727FE76-081A-4353-B43B-3F66D0179741}" presName="rect2" presStyleLbl="fgImgPlace1" presStyleIdx="2" presStyleCnt="5"/>
      <dgm:spPr>
        <a:solidFill>
          <a:schemeClr val="accent2"/>
        </a:solidFill>
        <a:ln>
          <a:noFill/>
        </a:ln>
      </dgm:spPr>
    </dgm:pt>
    <dgm:pt modelId="{7BBC124B-03DF-4218-AEB9-BBAA6349E0D6}" type="pres">
      <dgm:prSet presAssocID="{BA46186D-CFBD-4FC0-B00A-16EE799C31C0}" presName="sibTrans" presStyleCnt="0"/>
      <dgm:spPr/>
    </dgm:pt>
    <dgm:pt modelId="{726A87FC-12B4-41A8-9F6B-B8E9D433A2F4}" type="pres">
      <dgm:prSet presAssocID="{AA2EC14D-12AA-4BE8-81D2-B243F9568721}" presName="composite" presStyleCnt="0"/>
      <dgm:spPr/>
    </dgm:pt>
    <dgm:pt modelId="{A9FAA26F-1179-4CC5-BF75-E46FE2DDB4C1}" type="pres">
      <dgm:prSet presAssocID="{AA2EC14D-12AA-4BE8-81D2-B243F9568721}" presName="rect1" presStyleLbl="trAlignAcc1" presStyleIdx="3" presStyleCnt="5" custScaleX="10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0D8B0-AA9F-487C-A6D4-72AF7DB4F4FA}" type="pres">
      <dgm:prSet presAssocID="{AA2EC14D-12AA-4BE8-81D2-B243F9568721}" presName="rect2" presStyleLbl="fgImgPlace1" presStyleIdx="3" presStyleCnt="5"/>
      <dgm:spPr>
        <a:solidFill>
          <a:schemeClr val="accent2"/>
        </a:solidFill>
        <a:ln>
          <a:noFill/>
        </a:ln>
      </dgm:spPr>
    </dgm:pt>
    <dgm:pt modelId="{7460492A-AAF7-471F-ADD1-9EC1DE39737C}" type="pres">
      <dgm:prSet presAssocID="{90128EE0-59C4-43F2-B95D-35794A0985BA}" presName="sibTrans" presStyleCnt="0"/>
      <dgm:spPr/>
    </dgm:pt>
    <dgm:pt modelId="{BF18CB10-0926-494B-910D-FACDB0AB40BA}" type="pres">
      <dgm:prSet presAssocID="{23746081-543B-456C-855E-7DC52F7B040B}" presName="composite" presStyleCnt="0"/>
      <dgm:spPr/>
    </dgm:pt>
    <dgm:pt modelId="{DDDBD182-EFE5-4FFB-B9CB-A8F5732FD280}" type="pres">
      <dgm:prSet presAssocID="{23746081-543B-456C-855E-7DC52F7B040B}" presName="rect1" presStyleLbl="trAlignAcc1" presStyleIdx="4" presStyleCnt="5" custScaleX="120326" custLinFactNeighborX="10596" custLinFactNeighborY="-2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56A35-0917-4FBC-AB83-CF7353158A27}" type="pres">
      <dgm:prSet presAssocID="{23746081-543B-456C-855E-7DC52F7B040B}" presName="rect2" presStyleLbl="fgImgPlace1" presStyleIdx="4" presStyleCnt="5"/>
      <dgm:spPr>
        <a:solidFill>
          <a:schemeClr val="accent2"/>
        </a:solidFill>
        <a:ln>
          <a:noFill/>
        </a:ln>
      </dgm:spPr>
    </dgm:pt>
  </dgm:ptLst>
  <dgm:cxnLst>
    <dgm:cxn modelId="{A11B95F2-D990-4143-81CD-3262701DECAC}" type="presOf" srcId="{CA430A8B-D4CC-4181-B5D0-85F482360368}" destId="{9D651C01-5FCE-400C-AD5B-C8AB1337EF99}" srcOrd="0" destOrd="0" presId="urn:microsoft.com/office/officeart/2008/layout/PictureStrips"/>
    <dgm:cxn modelId="{F5D005CE-F08D-4E34-9E6B-AACACBB9336D}" srcId="{CA430A8B-D4CC-4181-B5D0-85F482360368}" destId="{B3367B4C-1FD7-4067-9314-8CA6A0D62B62}" srcOrd="0" destOrd="0" parTransId="{84A6A437-5D09-4DC9-8A9E-F6B5CF216967}" sibTransId="{5031AF45-95F3-457D-A69D-EB9889086A50}"/>
    <dgm:cxn modelId="{CE85DB4F-102B-48FE-A98D-553F897111C1}" type="presOf" srcId="{AA2EC14D-12AA-4BE8-81D2-B243F9568721}" destId="{A9FAA26F-1179-4CC5-BF75-E46FE2DDB4C1}" srcOrd="0" destOrd="0" presId="urn:microsoft.com/office/officeart/2008/layout/PictureStrips"/>
    <dgm:cxn modelId="{E3BA7325-33AB-4145-9703-FDFD116FFAC7}" srcId="{CA430A8B-D4CC-4181-B5D0-85F482360368}" destId="{2727FE76-081A-4353-B43B-3F66D0179741}" srcOrd="2" destOrd="0" parTransId="{094D393C-9A01-4FDC-AA69-818AD60DF706}" sibTransId="{BA46186D-CFBD-4FC0-B00A-16EE799C31C0}"/>
    <dgm:cxn modelId="{68704867-1BA5-4276-BA0E-9160A9310877}" type="presOf" srcId="{2727FE76-081A-4353-B43B-3F66D0179741}" destId="{DC2E63B8-B390-4672-A8F6-244427E7DCBE}" srcOrd="0" destOrd="0" presId="urn:microsoft.com/office/officeart/2008/layout/PictureStrips"/>
    <dgm:cxn modelId="{B8F18B87-2329-4473-8F8F-ACFF711550CB}" type="presOf" srcId="{23746081-543B-456C-855E-7DC52F7B040B}" destId="{DDDBD182-EFE5-4FFB-B9CB-A8F5732FD280}" srcOrd="0" destOrd="0" presId="urn:microsoft.com/office/officeart/2008/layout/PictureStrips"/>
    <dgm:cxn modelId="{28B81148-9817-454C-8411-6698FFF94E8F}" srcId="{CA430A8B-D4CC-4181-B5D0-85F482360368}" destId="{AA2EC14D-12AA-4BE8-81D2-B243F9568721}" srcOrd="3" destOrd="0" parTransId="{A2691CF6-5D38-4B5C-93B2-27CAA1A0DC7A}" sibTransId="{90128EE0-59C4-43F2-B95D-35794A0985BA}"/>
    <dgm:cxn modelId="{4CC044DD-74B0-4E41-9AC0-2FF0E6531F88}" type="presOf" srcId="{B3367B4C-1FD7-4067-9314-8CA6A0D62B62}" destId="{D88F2E98-63D0-49EF-88B1-B8CE23A642C3}" srcOrd="0" destOrd="0" presId="urn:microsoft.com/office/officeart/2008/layout/PictureStrips"/>
    <dgm:cxn modelId="{BA72E0D7-03F3-45E9-AE87-81A271B7DA09}" srcId="{CA430A8B-D4CC-4181-B5D0-85F482360368}" destId="{1F84DD60-731B-4421-9C3E-2988BCF3A607}" srcOrd="1" destOrd="0" parTransId="{A21FF754-C54E-4368-9B26-0460FF291656}" sibTransId="{C44EF2E8-ACF7-4515-A741-D897F1BEA357}"/>
    <dgm:cxn modelId="{ECDD5704-F8A1-464E-811E-FBE8AA135C2E}" type="presOf" srcId="{1F84DD60-731B-4421-9C3E-2988BCF3A607}" destId="{AD9F640F-4EF0-4A38-8EFF-BB959604F7E6}" srcOrd="0" destOrd="0" presId="urn:microsoft.com/office/officeart/2008/layout/PictureStrips"/>
    <dgm:cxn modelId="{53B95FD3-74DE-4989-AF90-AE1040C95986}" srcId="{CA430A8B-D4CC-4181-B5D0-85F482360368}" destId="{23746081-543B-456C-855E-7DC52F7B040B}" srcOrd="4" destOrd="0" parTransId="{A69975DE-70B9-43C3-BA2F-D17CD5774501}" sibTransId="{999DA77E-C8DB-4E87-AAD5-C839D21DB6E8}"/>
    <dgm:cxn modelId="{735A5FE2-EB8B-4227-B972-26ABC43FE596}" type="presParOf" srcId="{9D651C01-5FCE-400C-AD5B-C8AB1337EF99}" destId="{E1B6A00E-34B4-48CE-9FD4-3816EB694A7D}" srcOrd="0" destOrd="0" presId="urn:microsoft.com/office/officeart/2008/layout/PictureStrips"/>
    <dgm:cxn modelId="{1684E415-83EA-4375-B536-DD2F6AB476F2}" type="presParOf" srcId="{E1B6A00E-34B4-48CE-9FD4-3816EB694A7D}" destId="{D88F2E98-63D0-49EF-88B1-B8CE23A642C3}" srcOrd="0" destOrd="0" presId="urn:microsoft.com/office/officeart/2008/layout/PictureStrips"/>
    <dgm:cxn modelId="{2CFFC5B9-1AA3-41D5-BC74-40450547BE80}" type="presParOf" srcId="{E1B6A00E-34B4-48CE-9FD4-3816EB694A7D}" destId="{85A03E5E-7BE6-4F20-9EC6-FA6F41C7351B}" srcOrd="1" destOrd="0" presId="urn:microsoft.com/office/officeart/2008/layout/PictureStrips"/>
    <dgm:cxn modelId="{FA6A6EB5-325E-4F9E-B851-3176C2AC9A24}" type="presParOf" srcId="{9D651C01-5FCE-400C-AD5B-C8AB1337EF99}" destId="{BD1CF399-BF74-42A1-BA91-25E3A61E09A6}" srcOrd="1" destOrd="0" presId="urn:microsoft.com/office/officeart/2008/layout/PictureStrips"/>
    <dgm:cxn modelId="{635AA342-A059-4FDC-AB43-47DB1CB27447}" type="presParOf" srcId="{9D651C01-5FCE-400C-AD5B-C8AB1337EF99}" destId="{D0AFD293-0682-4689-835D-ED0340F2BD16}" srcOrd="2" destOrd="0" presId="urn:microsoft.com/office/officeart/2008/layout/PictureStrips"/>
    <dgm:cxn modelId="{3BF4E7CE-21CE-4560-9F2F-656F691A0644}" type="presParOf" srcId="{D0AFD293-0682-4689-835D-ED0340F2BD16}" destId="{AD9F640F-4EF0-4A38-8EFF-BB959604F7E6}" srcOrd="0" destOrd="0" presId="urn:microsoft.com/office/officeart/2008/layout/PictureStrips"/>
    <dgm:cxn modelId="{3EB395DB-F08D-4641-BBA3-47E9563B0BF2}" type="presParOf" srcId="{D0AFD293-0682-4689-835D-ED0340F2BD16}" destId="{A7CB486B-461D-431D-99CA-CBC3D96F6F45}" srcOrd="1" destOrd="0" presId="urn:microsoft.com/office/officeart/2008/layout/PictureStrips"/>
    <dgm:cxn modelId="{8540342C-116A-4AD9-9ECA-49B4864C9B5C}" type="presParOf" srcId="{9D651C01-5FCE-400C-AD5B-C8AB1337EF99}" destId="{99F2EA6E-FAE6-4073-9689-3E7F9D2BB6BD}" srcOrd="3" destOrd="0" presId="urn:microsoft.com/office/officeart/2008/layout/PictureStrips"/>
    <dgm:cxn modelId="{F4CC9616-9933-4AA0-A8C1-A7C4FECDEC12}" type="presParOf" srcId="{9D651C01-5FCE-400C-AD5B-C8AB1337EF99}" destId="{F8DA2A4E-3742-4ECE-A860-12D312A54A2A}" srcOrd="4" destOrd="0" presId="urn:microsoft.com/office/officeart/2008/layout/PictureStrips"/>
    <dgm:cxn modelId="{B8F82EA0-5EDC-48F8-80B5-A307F4690B43}" type="presParOf" srcId="{F8DA2A4E-3742-4ECE-A860-12D312A54A2A}" destId="{DC2E63B8-B390-4672-A8F6-244427E7DCBE}" srcOrd="0" destOrd="0" presId="urn:microsoft.com/office/officeart/2008/layout/PictureStrips"/>
    <dgm:cxn modelId="{93AF1D4A-878C-4874-A6C0-D03D6467A62A}" type="presParOf" srcId="{F8DA2A4E-3742-4ECE-A860-12D312A54A2A}" destId="{6A183881-24E9-4776-A914-DAA68D27BF15}" srcOrd="1" destOrd="0" presId="urn:microsoft.com/office/officeart/2008/layout/PictureStrips"/>
    <dgm:cxn modelId="{470B2E6E-A5FB-460A-B7DD-8ED24851C105}" type="presParOf" srcId="{9D651C01-5FCE-400C-AD5B-C8AB1337EF99}" destId="{7BBC124B-03DF-4218-AEB9-BBAA6349E0D6}" srcOrd="5" destOrd="0" presId="urn:microsoft.com/office/officeart/2008/layout/PictureStrips"/>
    <dgm:cxn modelId="{071900A4-8A8D-4C9E-9525-24801F3692CB}" type="presParOf" srcId="{9D651C01-5FCE-400C-AD5B-C8AB1337EF99}" destId="{726A87FC-12B4-41A8-9F6B-B8E9D433A2F4}" srcOrd="6" destOrd="0" presId="urn:microsoft.com/office/officeart/2008/layout/PictureStrips"/>
    <dgm:cxn modelId="{7C6DC9E5-D322-4402-B341-1B4A5C406372}" type="presParOf" srcId="{726A87FC-12B4-41A8-9F6B-B8E9D433A2F4}" destId="{A9FAA26F-1179-4CC5-BF75-E46FE2DDB4C1}" srcOrd="0" destOrd="0" presId="urn:microsoft.com/office/officeart/2008/layout/PictureStrips"/>
    <dgm:cxn modelId="{E7323211-0043-462E-A2D3-FC0D9AF9A8D2}" type="presParOf" srcId="{726A87FC-12B4-41A8-9F6B-B8E9D433A2F4}" destId="{4B80D8B0-AA9F-487C-A6D4-72AF7DB4F4FA}" srcOrd="1" destOrd="0" presId="urn:microsoft.com/office/officeart/2008/layout/PictureStrips"/>
    <dgm:cxn modelId="{687A1026-487F-4B34-8D12-9C25CD6930AD}" type="presParOf" srcId="{9D651C01-5FCE-400C-AD5B-C8AB1337EF99}" destId="{7460492A-AAF7-471F-ADD1-9EC1DE39737C}" srcOrd="7" destOrd="0" presId="urn:microsoft.com/office/officeart/2008/layout/PictureStrips"/>
    <dgm:cxn modelId="{9DABF59E-41AB-4917-AC9F-20D98E619CE5}" type="presParOf" srcId="{9D651C01-5FCE-400C-AD5B-C8AB1337EF99}" destId="{BF18CB10-0926-494B-910D-FACDB0AB40BA}" srcOrd="8" destOrd="0" presId="urn:microsoft.com/office/officeart/2008/layout/PictureStrips"/>
    <dgm:cxn modelId="{201A865C-6026-40CD-8C02-5F1CE1B28D16}" type="presParOf" srcId="{BF18CB10-0926-494B-910D-FACDB0AB40BA}" destId="{DDDBD182-EFE5-4FFB-B9CB-A8F5732FD280}" srcOrd="0" destOrd="0" presId="urn:microsoft.com/office/officeart/2008/layout/PictureStrips"/>
    <dgm:cxn modelId="{FA3772ED-1B6B-4A55-905D-17A083674AA9}" type="presParOf" srcId="{BF18CB10-0926-494B-910D-FACDB0AB40BA}" destId="{90356A35-0917-4FBC-AB83-CF7353158A2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430A8B-D4CC-4181-B5D0-85F48236036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367B4C-1FD7-4067-9314-8CA6A0D62B62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海洋公園及香港海洋公園保育基金 呼籲市民切勿出海近距離追尋西貢鯨魚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HK" sz="14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https://www.oceanpark.com.hk/tc/press-release/ocean-park-and-ocean-park-conservation-foundation-hong-kong-urge-public-to-refrain</a:t>
          </a:r>
          <a:endParaRPr lang="zh-TW" altLang="en-US" sz="105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A6A437-5D09-4DC9-8A9E-F6B5CF216967}" type="par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5031AF45-95F3-457D-A69D-EB9889086A50}" type="sib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15DE088E-0DD1-42B9-94AB-5F3ED2494234}">
      <dgm:prSet custT="1"/>
      <dgm:spPr/>
      <dgm:t>
        <a:bodyPr/>
        <a:lstStyle/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遊戲中覓方向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體驗中悟道理──生命教育互動學習教材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</a:p>
        <a:p>
          <a:r>
            <a:rPr lang="en-US" altLang="zh-TW" sz="16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https://www.edb.gov.hk/tc/curriculum-development/4-key-tasks/moral-civic/Newwebsite/Life_understanding.html</a:t>
          </a:r>
          <a:endParaRPr lang="en-US" alt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BF6CD2-F062-475D-9D8B-BD18563A2C91}" type="parTrans" cxnId="{4B0D3033-B646-4F36-861E-E52872AADBA8}">
      <dgm:prSet/>
      <dgm:spPr/>
      <dgm:t>
        <a:bodyPr/>
        <a:lstStyle/>
        <a:p>
          <a:endParaRPr lang="zh-TW" altLang="en-US"/>
        </a:p>
      </dgm:t>
    </dgm:pt>
    <dgm:pt modelId="{467754AC-8647-4D2B-858F-469727905C66}" type="sibTrans" cxnId="{4B0D3033-B646-4F36-861E-E52872AADBA8}">
      <dgm:prSet/>
      <dgm:spPr/>
      <dgm:t>
        <a:bodyPr/>
        <a:lstStyle/>
        <a:p>
          <a:endParaRPr lang="zh-TW" altLang="en-US"/>
        </a:p>
      </dgm:t>
    </dgm:pt>
    <dgm:pt modelId="{9D651C01-5FCE-400C-AD5B-C8AB1337EF99}" type="pres">
      <dgm:prSet presAssocID="{CA430A8B-D4CC-4181-B5D0-85F482360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B6A00E-34B4-48CE-9FD4-3816EB694A7D}" type="pres">
      <dgm:prSet presAssocID="{B3367B4C-1FD7-4067-9314-8CA6A0D62B62}" presName="composite" presStyleCnt="0"/>
      <dgm:spPr/>
    </dgm:pt>
    <dgm:pt modelId="{D88F2E98-63D0-49EF-88B1-B8CE23A642C3}" type="pres">
      <dgm:prSet presAssocID="{B3367B4C-1FD7-4067-9314-8CA6A0D62B62}" presName="rect1" presStyleLbl="trAlignAcc1" presStyleIdx="0" presStyleCnt="2" custScaleX="1028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A03E5E-7BE6-4F20-9EC6-FA6F41C7351B}" type="pres">
      <dgm:prSet presAssocID="{B3367B4C-1FD7-4067-9314-8CA6A0D62B62}" presName="rect2" presStyleLbl="fgImgPlace1" presStyleIdx="0" presStyleCnt="2"/>
      <dgm:spPr>
        <a:solidFill>
          <a:schemeClr val="accent2"/>
        </a:solidFill>
        <a:ln>
          <a:noFill/>
        </a:ln>
      </dgm:spPr>
    </dgm:pt>
    <dgm:pt modelId="{BD1CF399-BF74-42A1-BA91-25E3A61E09A6}" type="pres">
      <dgm:prSet presAssocID="{5031AF45-95F3-457D-A69D-EB9889086A50}" presName="sibTrans" presStyleCnt="0"/>
      <dgm:spPr/>
    </dgm:pt>
    <dgm:pt modelId="{9B1E7CEB-04E1-4F6C-A011-AFD6C43F4B59}" type="pres">
      <dgm:prSet presAssocID="{15DE088E-0DD1-42B9-94AB-5F3ED2494234}" presName="composite" presStyleCnt="0"/>
      <dgm:spPr/>
    </dgm:pt>
    <dgm:pt modelId="{A9C820F0-ECCB-48FA-82CC-A1D161898BBB}" type="pres">
      <dgm:prSet presAssocID="{15DE088E-0DD1-42B9-94AB-5F3ED2494234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ADC4-954F-41CC-AE12-F9FEF9E82462}" type="pres">
      <dgm:prSet presAssocID="{15DE088E-0DD1-42B9-94AB-5F3ED2494234}" presName="rect2" presStyleLbl="fgImgPlace1" presStyleIdx="1" presStyleCnt="2"/>
      <dgm:spPr>
        <a:solidFill>
          <a:srgbClr val="ED7D31"/>
        </a:solidFill>
        <a:ln>
          <a:noFill/>
        </a:ln>
      </dgm:spPr>
    </dgm:pt>
  </dgm:ptLst>
  <dgm:cxnLst>
    <dgm:cxn modelId="{E32F7B80-F04B-4B69-B97A-74CD9BE4D609}" type="presOf" srcId="{15DE088E-0DD1-42B9-94AB-5F3ED2494234}" destId="{A9C820F0-ECCB-48FA-82CC-A1D161898BBB}" srcOrd="0" destOrd="0" presId="urn:microsoft.com/office/officeart/2008/layout/PictureStrips"/>
    <dgm:cxn modelId="{4B0D3033-B646-4F36-861E-E52872AADBA8}" srcId="{CA430A8B-D4CC-4181-B5D0-85F482360368}" destId="{15DE088E-0DD1-42B9-94AB-5F3ED2494234}" srcOrd="1" destOrd="0" parTransId="{60BF6CD2-F062-475D-9D8B-BD18563A2C91}" sibTransId="{467754AC-8647-4D2B-858F-469727905C66}"/>
    <dgm:cxn modelId="{F5D005CE-F08D-4E34-9E6B-AACACBB9336D}" srcId="{CA430A8B-D4CC-4181-B5D0-85F482360368}" destId="{B3367B4C-1FD7-4067-9314-8CA6A0D62B62}" srcOrd="0" destOrd="0" parTransId="{84A6A437-5D09-4DC9-8A9E-F6B5CF216967}" sibTransId="{5031AF45-95F3-457D-A69D-EB9889086A50}"/>
    <dgm:cxn modelId="{4CC044DD-74B0-4E41-9AC0-2FF0E6531F88}" type="presOf" srcId="{B3367B4C-1FD7-4067-9314-8CA6A0D62B62}" destId="{D88F2E98-63D0-49EF-88B1-B8CE23A642C3}" srcOrd="0" destOrd="0" presId="urn:microsoft.com/office/officeart/2008/layout/PictureStrips"/>
    <dgm:cxn modelId="{A11B95F2-D990-4143-81CD-3262701DECAC}" type="presOf" srcId="{CA430A8B-D4CC-4181-B5D0-85F482360368}" destId="{9D651C01-5FCE-400C-AD5B-C8AB1337EF99}" srcOrd="0" destOrd="0" presId="urn:microsoft.com/office/officeart/2008/layout/PictureStrips"/>
    <dgm:cxn modelId="{735A5FE2-EB8B-4227-B972-26ABC43FE596}" type="presParOf" srcId="{9D651C01-5FCE-400C-AD5B-C8AB1337EF99}" destId="{E1B6A00E-34B4-48CE-9FD4-3816EB694A7D}" srcOrd="0" destOrd="0" presId="urn:microsoft.com/office/officeart/2008/layout/PictureStrips"/>
    <dgm:cxn modelId="{1684E415-83EA-4375-B536-DD2F6AB476F2}" type="presParOf" srcId="{E1B6A00E-34B4-48CE-9FD4-3816EB694A7D}" destId="{D88F2E98-63D0-49EF-88B1-B8CE23A642C3}" srcOrd="0" destOrd="0" presId="urn:microsoft.com/office/officeart/2008/layout/PictureStrips"/>
    <dgm:cxn modelId="{2CFFC5B9-1AA3-41D5-BC74-40450547BE80}" type="presParOf" srcId="{E1B6A00E-34B4-48CE-9FD4-3816EB694A7D}" destId="{85A03E5E-7BE6-4F20-9EC6-FA6F41C7351B}" srcOrd="1" destOrd="0" presId="urn:microsoft.com/office/officeart/2008/layout/PictureStrips"/>
    <dgm:cxn modelId="{FA6A6EB5-325E-4F9E-B851-3176C2AC9A24}" type="presParOf" srcId="{9D651C01-5FCE-400C-AD5B-C8AB1337EF99}" destId="{BD1CF399-BF74-42A1-BA91-25E3A61E09A6}" srcOrd="1" destOrd="0" presId="urn:microsoft.com/office/officeart/2008/layout/PictureStrips"/>
    <dgm:cxn modelId="{A970E229-77AE-4DEB-9035-126B84B4A0A8}" type="presParOf" srcId="{9D651C01-5FCE-400C-AD5B-C8AB1337EF99}" destId="{9B1E7CEB-04E1-4F6C-A011-AFD6C43F4B59}" srcOrd="2" destOrd="0" presId="urn:microsoft.com/office/officeart/2008/layout/PictureStrips"/>
    <dgm:cxn modelId="{1A77223C-D70C-4279-9897-8DD3DCF09CE2}" type="presParOf" srcId="{9B1E7CEB-04E1-4F6C-A011-AFD6C43F4B59}" destId="{A9C820F0-ECCB-48FA-82CC-A1D161898BBB}" srcOrd="0" destOrd="0" presId="urn:microsoft.com/office/officeart/2008/layout/PictureStrips"/>
    <dgm:cxn modelId="{76DF8451-20A1-43DB-8D3C-217FA5E5E621}" type="presParOf" srcId="{9B1E7CEB-04E1-4F6C-A011-AFD6C43F4B59}" destId="{487AADC4-954F-41CC-AE12-F9FEF9E8246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0935-7E8E-4230-A44B-5F7807BFC4F0}">
      <dsp:nvSpPr>
        <dsp:cNvPr id="0" name=""/>
        <dsp:cNvSpPr/>
      </dsp:nvSpPr>
      <dsp:spPr>
        <a:xfrm>
          <a:off x="2742395" y="1687662"/>
          <a:ext cx="1935123" cy="1935123"/>
        </a:xfrm>
        <a:prstGeom prst="ellipse">
          <a:avLst/>
        </a:prstGeom>
        <a:solidFill>
          <a:srgbClr val="FFC000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遊人 追鯨</a:t>
          </a:r>
          <a:endParaRPr lang="zh-TW" altLang="en-US" sz="36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25787" y="1971054"/>
        <a:ext cx="1368339" cy="1368339"/>
      </dsp:txXfrm>
    </dsp:sp>
    <dsp:sp modelId="{913DECCD-54EF-412D-9B18-19798837A92D}">
      <dsp:nvSpPr>
        <dsp:cNvPr id="0" name=""/>
        <dsp:cNvSpPr/>
      </dsp:nvSpPr>
      <dsp:spPr>
        <a:xfrm rot="16200000">
          <a:off x="3606959" y="1566918"/>
          <a:ext cx="20599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05994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04807" y="1579515"/>
        <a:ext cx="10299" cy="10299"/>
      </dsp:txXfrm>
    </dsp:sp>
    <dsp:sp modelId="{A0BD5946-E9D2-48C9-8572-5558CBDD5A73}">
      <dsp:nvSpPr>
        <dsp:cNvPr id="0" name=""/>
        <dsp:cNvSpPr/>
      </dsp:nvSpPr>
      <dsp:spPr>
        <a:xfrm>
          <a:off x="2978435" y="18624"/>
          <a:ext cx="1463042" cy="1463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/>
            <a:t> </a:t>
          </a:r>
          <a:endParaRPr lang="zh-TW" altLang="en-US" sz="3200" kern="1200" dirty="0"/>
        </a:p>
      </dsp:txBody>
      <dsp:txXfrm>
        <a:off x="3192693" y="232882"/>
        <a:ext cx="1034526" cy="1034526"/>
      </dsp:txXfrm>
    </dsp:sp>
    <dsp:sp modelId="{95228E1C-0C50-4455-A6B9-1462E5E9C031}">
      <dsp:nvSpPr>
        <dsp:cNvPr id="0" name=""/>
        <dsp:cNvSpPr/>
      </dsp:nvSpPr>
      <dsp:spPr>
        <a:xfrm rot="20520000">
          <a:off x="4625121" y="2306656"/>
          <a:ext cx="20599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05994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22968" y="2319253"/>
        <a:ext cx="10299" cy="10299"/>
      </dsp:txXfrm>
    </dsp:sp>
    <dsp:sp modelId="{8B1391B8-7043-42A3-90F3-BFC855D1DE17}">
      <dsp:nvSpPr>
        <dsp:cNvPr id="0" name=""/>
        <dsp:cNvSpPr/>
      </dsp:nvSpPr>
      <dsp:spPr>
        <a:xfrm>
          <a:off x="4790271" y="1335000"/>
          <a:ext cx="1463042" cy="1463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/>
            <a:t> </a:t>
          </a:r>
          <a:endParaRPr lang="zh-TW" altLang="en-US" sz="3200" kern="1200" dirty="0"/>
        </a:p>
      </dsp:txBody>
      <dsp:txXfrm>
        <a:off x="5004529" y="1549258"/>
        <a:ext cx="1034526" cy="1034526"/>
      </dsp:txXfrm>
    </dsp:sp>
    <dsp:sp modelId="{8FA4BC31-C938-4A69-A9A3-34FDDEC4203D}">
      <dsp:nvSpPr>
        <dsp:cNvPr id="0" name=""/>
        <dsp:cNvSpPr/>
      </dsp:nvSpPr>
      <dsp:spPr>
        <a:xfrm rot="3240000">
          <a:off x="4236218" y="3503577"/>
          <a:ext cx="20599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05994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334065" y="3516174"/>
        <a:ext cx="10299" cy="10299"/>
      </dsp:txXfrm>
    </dsp:sp>
    <dsp:sp modelId="{827BC714-1D7C-48DF-8E9A-1A051E71F3CA}">
      <dsp:nvSpPr>
        <dsp:cNvPr id="0" name=""/>
        <dsp:cNvSpPr/>
      </dsp:nvSpPr>
      <dsp:spPr>
        <a:xfrm>
          <a:off x="4098211" y="3464942"/>
          <a:ext cx="1463042" cy="1463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smtClean="0"/>
            <a:t> </a:t>
          </a:r>
          <a:endParaRPr lang="zh-TW" altLang="en-US" sz="3200" kern="1200" dirty="0"/>
        </a:p>
      </dsp:txBody>
      <dsp:txXfrm>
        <a:off x="4312469" y="3679200"/>
        <a:ext cx="1034526" cy="1034526"/>
      </dsp:txXfrm>
    </dsp:sp>
    <dsp:sp modelId="{01631490-23C1-498D-8C54-D097C50B770D}">
      <dsp:nvSpPr>
        <dsp:cNvPr id="0" name=""/>
        <dsp:cNvSpPr/>
      </dsp:nvSpPr>
      <dsp:spPr>
        <a:xfrm rot="7560000">
          <a:off x="2977701" y="3503577"/>
          <a:ext cx="20599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05994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075548" y="3516174"/>
        <a:ext cx="10299" cy="10299"/>
      </dsp:txXfrm>
    </dsp:sp>
    <dsp:sp modelId="{48E299D8-B272-4DBD-A646-720E89555815}">
      <dsp:nvSpPr>
        <dsp:cNvPr id="0" name=""/>
        <dsp:cNvSpPr/>
      </dsp:nvSpPr>
      <dsp:spPr>
        <a:xfrm>
          <a:off x="1858659" y="3464942"/>
          <a:ext cx="1463042" cy="1463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smtClean="0"/>
            <a:t> </a:t>
          </a:r>
          <a:endParaRPr lang="zh-TW" altLang="en-US" sz="3200" kern="1200" dirty="0"/>
        </a:p>
      </dsp:txBody>
      <dsp:txXfrm>
        <a:off x="2072917" y="3679200"/>
        <a:ext cx="1034526" cy="1034526"/>
      </dsp:txXfrm>
    </dsp:sp>
    <dsp:sp modelId="{464EA344-5563-4C32-9729-3AB2182CAE12}">
      <dsp:nvSpPr>
        <dsp:cNvPr id="0" name=""/>
        <dsp:cNvSpPr/>
      </dsp:nvSpPr>
      <dsp:spPr>
        <a:xfrm rot="11880000">
          <a:off x="2588797" y="2306656"/>
          <a:ext cx="20599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05994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686645" y="2319253"/>
        <a:ext cx="10299" cy="10299"/>
      </dsp:txXfrm>
    </dsp:sp>
    <dsp:sp modelId="{ABC3D91E-BC2C-45F4-B992-E039E72A7E09}">
      <dsp:nvSpPr>
        <dsp:cNvPr id="0" name=""/>
        <dsp:cNvSpPr/>
      </dsp:nvSpPr>
      <dsp:spPr>
        <a:xfrm>
          <a:off x="1166599" y="1335000"/>
          <a:ext cx="1463042" cy="1463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smtClean="0"/>
            <a:t> </a:t>
          </a:r>
          <a:endParaRPr lang="zh-TW" altLang="en-US" sz="3200" kern="1200" dirty="0"/>
        </a:p>
      </dsp:txBody>
      <dsp:txXfrm>
        <a:off x="1380857" y="1549258"/>
        <a:ext cx="1034526" cy="1034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0935-7E8E-4230-A44B-5F7807BFC4F0}">
      <dsp:nvSpPr>
        <dsp:cNvPr id="0" name=""/>
        <dsp:cNvSpPr/>
      </dsp:nvSpPr>
      <dsp:spPr>
        <a:xfrm>
          <a:off x="2742395" y="1687662"/>
          <a:ext cx="1935123" cy="1935123"/>
        </a:xfrm>
        <a:prstGeom prst="ellipse">
          <a:avLst/>
        </a:prstGeom>
        <a:solidFill>
          <a:srgbClr val="FFC000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遊人 追鯨</a:t>
          </a:r>
          <a:endParaRPr lang="zh-TW" altLang="en-US" sz="36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25787" y="1971054"/>
        <a:ext cx="1368339" cy="1368339"/>
      </dsp:txXfrm>
    </dsp:sp>
    <dsp:sp modelId="{56074280-04E2-49E4-853D-DFC383ABAA52}">
      <dsp:nvSpPr>
        <dsp:cNvPr id="0" name=""/>
        <dsp:cNvSpPr/>
      </dsp:nvSpPr>
      <dsp:spPr>
        <a:xfrm rot="16200000">
          <a:off x="3606959" y="1566918"/>
          <a:ext cx="20599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05994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04807" y="1579515"/>
        <a:ext cx="10299" cy="10299"/>
      </dsp:txXfrm>
    </dsp:sp>
    <dsp:sp modelId="{90004B63-3341-4ECE-98E2-1BD21BBE6726}">
      <dsp:nvSpPr>
        <dsp:cNvPr id="0" name=""/>
        <dsp:cNvSpPr/>
      </dsp:nvSpPr>
      <dsp:spPr>
        <a:xfrm>
          <a:off x="2978435" y="18624"/>
          <a:ext cx="1463042" cy="1463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破壞環境</a:t>
          </a:r>
        </a:p>
      </dsp:txBody>
      <dsp:txXfrm>
        <a:off x="3192693" y="232882"/>
        <a:ext cx="1034526" cy="1034526"/>
      </dsp:txXfrm>
    </dsp:sp>
    <dsp:sp modelId="{9B82780F-6A17-4D1D-BE4C-0F2246C1BF35}">
      <dsp:nvSpPr>
        <dsp:cNvPr id="0" name=""/>
        <dsp:cNvSpPr/>
      </dsp:nvSpPr>
      <dsp:spPr>
        <a:xfrm rot="20520000">
          <a:off x="4625121" y="2306656"/>
          <a:ext cx="20599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05994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22968" y="2319253"/>
        <a:ext cx="10299" cy="10299"/>
      </dsp:txXfrm>
    </dsp:sp>
    <dsp:sp modelId="{45084145-8DA4-4AAD-9D6C-6DBF1B3BBE54}">
      <dsp:nvSpPr>
        <dsp:cNvPr id="0" name=""/>
        <dsp:cNvSpPr/>
      </dsp:nvSpPr>
      <dsp:spPr>
        <a:xfrm>
          <a:off x="4790271" y="1335000"/>
          <a:ext cx="1463042" cy="1463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影響覓食</a:t>
          </a:r>
        </a:p>
      </dsp:txBody>
      <dsp:txXfrm>
        <a:off x="5004529" y="1549258"/>
        <a:ext cx="1034526" cy="1034526"/>
      </dsp:txXfrm>
    </dsp:sp>
    <dsp:sp modelId="{2C28EFCE-8277-471F-A13C-C76BAC13A7E4}">
      <dsp:nvSpPr>
        <dsp:cNvPr id="0" name=""/>
        <dsp:cNvSpPr/>
      </dsp:nvSpPr>
      <dsp:spPr>
        <a:xfrm rot="3240000">
          <a:off x="4236218" y="3503577"/>
          <a:ext cx="20599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05994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334065" y="3516174"/>
        <a:ext cx="10299" cy="10299"/>
      </dsp:txXfrm>
    </dsp:sp>
    <dsp:sp modelId="{72023315-B034-4785-9207-52F5E7126389}">
      <dsp:nvSpPr>
        <dsp:cNvPr id="0" name=""/>
        <dsp:cNvSpPr/>
      </dsp:nvSpPr>
      <dsp:spPr>
        <a:xfrm>
          <a:off x="4098211" y="3464942"/>
          <a:ext cx="1463042" cy="1463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迷失方向</a:t>
          </a:r>
        </a:p>
      </dsp:txBody>
      <dsp:txXfrm>
        <a:off x="4312469" y="3679200"/>
        <a:ext cx="1034526" cy="1034526"/>
      </dsp:txXfrm>
    </dsp:sp>
    <dsp:sp modelId="{D9DC2C04-E8C9-4116-8E16-04372A1B2AE2}">
      <dsp:nvSpPr>
        <dsp:cNvPr id="0" name=""/>
        <dsp:cNvSpPr/>
      </dsp:nvSpPr>
      <dsp:spPr>
        <a:xfrm rot="7560000">
          <a:off x="2977701" y="3503577"/>
          <a:ext cx="20599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05994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075548" y="3516174"/>
        <a:ext cx="10299" cy="10299"/>
      </dsp:txXfrm>
    </dsp:sp>
    <dsp:sp modelId="{8DBEF4A2-0BC9-4A98-9D7C-27C758219359}">
      <dsp:nvSpPr>
        <dsp:cNvPr id="0" name=""/>
        <dsp:cNvSpPr/>
      </dsp:nvSpPr>
      <dsp:spPr>
        <a:xfrm>
          <a:off x="1858659" y="3464942"/>
          <a:ext cx="1463042" cy="1463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自身安全</a:t>
          </a:r>
        </a:p>
      </dsp:txBody>
      <dsp:txXfrm>
        <a:off x="2072917" y="3679200"/>
        <a:ext cx="1034526" cy="1034526"/>
      </dsp:txXfrm>
    </dsp:sp>
    <dsp:sp modelId="{9EE7383A-9AF3-4BE4-AA40-A8983AD70A9B}">
      <dsp:nvSpPr>
        <dsp:cNvPr id="0" name=""/>
        <dsp:cNvSpPr/>
      </dsp:nvSpPr>
      <dsp:spPr>
        <a:xfrm rot="11880000">
          <a:off x="2588797" y="2306656"/>
          <a:ext cx="20599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05994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686645" y="2319253"/>
        <a:ext cx="10299" cy="10299"/>
      </dsp:txXfrm>
    </dsp:sp>
    <dsp:sp modelId="{0CB4931C-399A-4676-9BD0-E55D8E4FC46F}">
      <dsp:nvSpPr>
        <dsp:cNvPr id="0" name=""/>
        <dsp:cNvSpPr/>
      </dsp:nvSpPr>
      <dsp:spPr>
        <a:xfrm>
          <a:off x="1166599" y="1335000"/>
          <a:ext cx="1463042" cy="1463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sp:txBody>
      <dsp:txXfrm>
        <a:off x="1380857" y="1549258"/>
        <a:ext cx="1034526" cy="1034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FD97D-DE9C-4369-B1BA-8307DC1DFA6D}">
      <dsp:nvSpPr>
        <dsp:cNvPr id="0" name=""/>
        <dsp:cNvSpPr/>
      </dsp:nvSpPr>
      <dsp:spPr>
        <a:xfrm>
          <a:off x="2645921" y="767548"/>
          <a:ext cx="5109146" cy="5109146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0B592-9236-4262-8F1F-A879566E1C57}">
      <dsp:nvSpPr>
        <dsp:cNvPr id="0" name=""/>
        <dsp:cNvSpPr/>
      </dsp:nvSpPr>
      <dsp:spPr>
        <a:xfrm>
          <a:off x="2645921" y="767548"/>
          <a:ext cx="5109146" cy="5109146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664E6-6AC5-41D8-BAFF-5942A3292BAA}">
      <dsp:nvSpPr>
        <dsp:cNvPr id="0" name=""/>
        <dsp:cNvSpPr/>
      </dsp:nvSpPr>
      <dsp:spPr>
        <a:xfrm>
          <a:off x="2645921" y="767548"/>
          <a:ext cx="5109146" cy="5109146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FAE3A-C6B0-444D-84CE-65BA4283E0AA}">
      <dsp:nvSpPr>
        <dsp:cNvPr id="0" name=""/>
        <dsp:cNvSpPr/>
      </dsp:nvSpPr>
      <dsp:spPr>
        <a:xfrm>
          <a:off x="2645921" y="767548"/>
          <a:ext cx="5109146" cy="5109146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7B4DF-2D87-49A4-B8C8-72406D74164A}">
      <dsp:nvSpPr>
        <dsp:cNvPr id="0" name=""/>
        <dsp:cNvSpPr/>
      </dsp:nvSpPr>
      <dsp:spPr>
        <a:xfrm>
          <a:off x="3632562" y="1754189"/>
          <a:ext cx="3135865" cy="3135865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生命教育的不同層次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91799" y="2213426"/>
        <a:ext cx="2217391" cy="2217391"/>
      </dsp:txXfrm>
    </dsp:sp>
    <dsp:sp modelId="{7E1E6FF4-5ACD-4B88-87DB-E8CDB7296765}">
      <dsp:nvSpPr>
        <dsp:cNvPr id="0" name=""/>
        <dsp:cNvSpPr/>
      </dsp:nvSpPr>
      <dsp:spPr>
        <a:xfrm>
          <a:off x="4376617" y="2990"/>
          <a:ext cx="1647754" cy="164775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認識生命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17925" y="244298"/>
        <a:ext cx="1165138" cy="1165138"/>
      </dsp:txXfrm>
    </dsp:sp>
    <dsp:sp modelId="{818076EF-ED3C-4C48-A254-10D4D38D2833}">
      <dsp:nvSpPr>
        <dsp:cNvPr id="0" name=""/>
        <dsp:cNvSpPr/>
      </dsp:nvSpPr>
      <dsp:spPr>
        <a:xfrm>
          <a:off x="6871872" y="2498244"/>
          <a:ext cx="1647754" cy="164775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欣賞生命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113180" y="2739552"/>
        <a:ext cx="1165138" cy="1165138"/>
      </dsp:txXfrm>
    </dsp:sp>
    <dsp:sp modelId="{4C2F3866-BBE5-40FC-AECB-8B2E22175D23}">
      <dsp:nvSpPr>
        <dsp:cNvPr id="0" name=""/>
        <dsp:cNvSpPr/>
      </dsp:nvSpPr>
      <dsp:spPr>
        <a:xfrm>
          <a:off x="4376617" y="4993499"/>
          <a:ext cx="1647754" cy="164775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尊重生命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17925" y="5234807"/>
        <a:ext cx="1165138" cy="1165138"/>
      </dsp:txXfrm>
    </dsp:sp>
    <dsp:sp modelId="{D7AB158D-C391-436F-B546-7E823EA7E030}">
      <dsp:nvSpPr>
        <dsp:cNvPr id="0" name=""/>
        <dsp:cNvSpPr/>
      </dsp:nvSpPr>
      <dsp:spPr>
        <a:xfrm>
          <a:off x="1881363" y="2498244"/>
          <a:ext cx="1647754" cy="164775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探索生命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22671" y="2739552"/>
        <a:ext cx="1165138" cy="1165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64CBA-25D4-47A2-8C37-F644BD75EB50}">
      <dsp:nvSpPr>
        <dsp:cNvPr id="0" name=""/>
        <dsp:cNvSpPr/>
      </dsp:nvSpPr>
      <dsp:spPr>
        <a:xfrm>
          <a:off x="2345" y="0"/>
          <a:ext cx="2287209" cy="36576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了解布氏鯨的背景</a:t>
          </a:r>
          <a:endParaRPr lang="zh-TW" altLang="en-US" sz="2400" kern="1200" dirty="0"/>
        </a:p>
      </dsp:txBody>
      <dsp:txXfrm>
        <a:off x="69335" y="66990"/>
        <a:ext cx="2153229" cy="3523620"/>
      </dsp:txXfrm>
    </dsp:sp>
    <dsp:sp modelId="{C28B1CC5-B696-4BE7-BC1F-5DC00B6F398C}">
      <dsp:nvSpPr>
        <dsp:cNvPr id="0" name=""/>
        <dsp:cNvSpPr/>
      </dsp:nvSpPr>
      <dsp:spPr>
        <a:xfrm>
          <a:off x="2673805" y="0"/>
          <a:ext cx="2287209" cy="36576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了解布氏鯨的生活習性</a:t>
          </a:r>
          <a:endParaRPr lang="en-US" altLang="zh-TW" sz="24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40795" y="66990"/>
        <a:ext cx="2153229" cy="3523620"/>
      </dsp:txXfrm>
    </dsp:sp>
    <dsp:sp modelId="{DC3997C5-CC69-4BB9-B266-08FDA0F19096}">
      <dsp:nvSpPr>
        <dsp:cNvPr id="0" name=""/>
        <dsp:cNvSpPr/>
      </dsp:nvSpPr>
      <dsp:spPr>
        <a:xfrm>
          <a:off x="5345266" y="0"/>
          <a:ext cx="2287209" cy="36576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鯨魚是世界上體型最大，而且最長壽的動物之一</a:t>
          </a:r>
          <a:endParaRPr lang="en-US" alt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12256" y="66990"/>
        <a:ext cx="2153229" cy="3523620"/>
      </dsp:txXfrm>
    </dsp:sp>
    <dsp:sp modelId="{46A4D693-0CC1-4DC0-A35F-1452E112C796}">
      <dsp:nvSpPr>
        <dsp:cNvPr id="0" name=""/>
        <dsp:cNvSpPr/>
      </dsp:nvSpPr>
      <dsp:spPr>
        <a:xfrm>
          <a:off x="8016727" y="0"/>
          <a:ext cx="2287209" cy="36576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鯨魚的大腦非常發達，充滿智慧，是世界上腦部最大的動物之一</a:t>
          </a:r>
          <a:endParaRPr lang="en-US" alt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083717" y="66990"/>
        <a:ext cx="2153229" cy="3523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42403-3B02-440F-AD25-EBDD540DE547}">
      <dsp:nvSpPr>
        <dsp:cNvPr id="0" name=""/>
        <dsp:cNvSpPr/>
      </dsp:nvSpPr>
      <dsp:spPr>
        <a:xfrm>
          <a:off x="2755" y="0"/>
          <a:ext cx="1082009" cy="108200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3A3D6-6343-4BD1-946C-DC5E04B11ACC}">
      <dsp:nvSpPr>
        <dsp:cNvPr id="0" name=""/>
        <dsp:cNvSpPr/>
      </dsp:nvSpPr>
      <dsp:spPr>
        <a:xfrm>
          <a:off x="110956" y="108200"/>
          <a:ext cx="865607" cy="865607"/>
        </a:xfrm>
        <a:prstGeom prst="chord">
          <a:avLst>
            <a:gd name="adj1" fmla="val 0"/>
            <a:gd name="adj2" fmla="val 108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24FA5-034E-4DA1-8AE1-87DAF9BAB505}">
      <dsp:nvSpPr>
        <dsp:cNvPr id="0" name=""/>
        <dsp:cNvSpPr/>
      </dsp:nvSpPr>
      <dsp:spPr>
        <a:xfrm>
          <a:off x="428067" y="1082009"/>
          <a:ext cx="4965177" cy="455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要親愛自己的親人，仁厚地對待一般人，並且推而廣之，愛護天地萬物</a:t>
          </a:r>
          <a:endParaRPr lang="zh-TW" altLang="en-US" sz="2800" kern="1200" dirty="0"/>
        </a:p>
      </dsp:txBody>
      <dsp:txXfrm>
        <a:off x="428067" y="1082009"/>
        <a:ext cx="4965177" cy="4553456"/>
      </dsp:txXfrm>
    </dsp:sp>
    <dsp:sp modelId="{7DE7690F-B9B0-4388-B725-680FEDFDD281}">
      <dsp:nvSpPr>
        <dsp:cNvPr id="0" name=""/>
        <dsp:cNvSpPr/>
      </dsp:nvSpPr>
      <dsp:spPr>
        <a:xfrm>
          <a:off x="1310183" y="0"/>
          <a:ext cx="3200944" cy="108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「仁民愛物」</a:t>
          </a:r>
          <a:endParaRPr lang="en-US" altLang="zh-TW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孟子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盡心上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800" kern="1200" dirty="0"/>
        </a:p>
      </dsp:txBody>
      <dsp:txXfrm>
        <a:off x="1310183" y="0"/>
        <a:ext cx="3200944" cy="1082009"/>
      </dsp:txXfrm>
    </dsp:sp>
    <dsp:sp modelId="{3668175F-06D7-4D07-BF4F-F433E05526D7}">
      <dsp:nvSpPr>
        <dsp:cNvPr id="0" name=""/>
        <dsp:cNvSpPr/>
      </dsp:nvSpPr>
      <dsp:spPr>
        <a:xfrm>
          <a:off x="5618663" y="0"/>
          <a:ext cx="1082009" cy="108200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3072D-7F81-4785-ABE9-9766A361DA38}">
      <dsp:nvSpPr>
        <dsp:cNvPr id="0" name=""/>
        <dsp:cNvSpPr/>
      </dsp:nvSpPr>
      <dsp:spPr>
        <a:xfrm>
          <a:off x="5726864" y="108200"/>
          <a:ext cx="865607" cy="865607"/>
        </a:xfrm>
        <a:prstGeom prst="chord">
          <a:avLst>
            <a:gd name="adj1" fmla="val 16200000"/>
            <a:gd name="adj2" fmla="val 162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986D5-EF2E-4146-8ED7-E584215837C8}">
      <dsp:nvSpPr>
        <dsp:cNvPr id="0" name=""/>
        <dsp:cNvSpPr/>
      </dsp:nvSpPr>
      <dsp:spPr>
        <a:xfrm>
          <a:off x="6064941" y="1082009"/>
          <a:ext cx="4923245" cy="455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把人民視如同胞，把動物視如我們的同類，泛愛一切人和物</a:t>
          </a:r>
          <a:endParaRPr lang="zh-TW" altLang="en-US" sz="2800" kern="1200" dirty="0"/>
        </a:p>
      </dsp:txBody>
      <dsp:txXfrm>
        <a:off x="6064941" y="1082009"/>
        <a:ext cx="4923245" cy="4553456"/>
      </dsp:txXfrm>
    </dsp:sp>
    <dsp:sp modelId="{EDCCF4E8-ECC8-4298-9445-895406D9B2DD}">
      <dsp:nvSpPr>
        <dsp:cNvPr id="0" name=""/>
        <dsp:cNvSpPr/>
      </dsp:nvSpPr>
      <dsp:spPr>
        <a:xfrm>
          <a:off x="6926091" y="0"/>
          <a:ext cx="3200944" cy="108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「民胞物與」</a:t>
          </a:r>
          <a:endParaRPr lang="en-US" altLang="zh-TW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（張載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西銘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800" kern="1200" dirty="0"/>
        </a:p>
      </dsp:txBody>
      <dsp:txXfrm>
        <a:off x="6926091" y="0"/>
        <a:ext cx="3200944" cy="1082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F2E98-63D0-49EF-88B1-B8CE23A642C3}">
      <dsp:nvSpPr>
        <dsp:cNvPr id="0" name=""/>
        <dsp:cNvSpPr/>
      </dsp:nvSpPr>
      <dsp:spPr>
        <a:xfrm>
          <a:off x="616414" y="28362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漁農自然護理署 </a:t>
          </a:r>
          <a:r>
            <a:rPr lang="en-US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 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受保護野生動物</a:t>
          </a:r>
          <a:r>
            <a:rPr lang="en-US" sz="12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https://www.afcd.gov.hk/tc_chi/conservation/con_fau/con_fau_local/con_fau_local.html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6414" y="283628"/>
        <a:ext cx="4731309" cy="1438164"/>
      </dsp:txXfrm>
    </dsp:sp>
    <dsp:sp modelId="{85A03E5E-7BE6-4F20-9EC6-FA6F41C7351B}">
      <dsp:nvSpPr>
        <dsp:cNvPr id="0" name=""/>
        <dsp:cNvSpPr/>
      </dsp:nvSpPr>
      <dsp:spPr>
        <a:xfrm>
          <a:off x="489249" y="75893"/>
          <a:ext cx="1006715" cy="151007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F640F-4EF0-4A38-8EFF-BB959604F7E6}">
      <dsp:nvSpPr>
        <dsp:cNvPr id="0" name=""/>
        <dsp:cNvSpPr/>
      </dsp:nvSpPr>
      <dsp:spPr>
        <a:xfrm>
          <a:off x="5712483" y="28362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香港法例：</a:t>
          </a:r>
          <a:r>
            <a:rPr lang="en-US" altLang="zh-TW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野生動物保護條例</a:t>
          </a:r>
          <a:r>
            <a:rPr lang="en-US" altLang="zh-TW" sz="14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https://www.elegislation.gov.hk/hk/cap170!zh-Hant-HK</a:t>
          </a:r>
          <a:endParaRPr lang="en-US" sz="1200" u="sng" kern="1200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2"/>
          </a:endParaRPr>
        </a:p>
      </dsp:txBody>
      <dsp:txXfrm>
        <a:off x="5712483" y="283628"/>
        <a:ext cx="4731309" cy="1438164"/>
      </dsp:txXfrm>
    </dsp:sp>
    <dsp:sp modelId="{A7CB486B-461D-431D-99CA-CBC3D96F6F45}">
      <dsp:nvSpPr>
        <dsp:cNvPr id="0" name=""/>
        <dsp:cNvSpPr/>
      </dsp:nvSpPr>
      <dsp:spPr>
        <a:xfrm>
          <a:off x="5585319" y="75893"/>
          <a:ext cx="1006715" cy="151007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E63B8-B390-4672-A8F6-244427E7DCBE}">
      <dsp:nvSpPr>
        <dsp:cNvPr id="0" name=""/>
        <dsp:cNvSpPr/>
      </dsp:nvSpPr>
      <dsp:spPr>
        <a:xfrm>
          <a:off x="616414" y="209411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生活事件事例：愛護動物</a:t>
          </a:r>
          <a: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https://www.edb.gov.hk/attachment/tc/curriculum-development/4-key-tasks/moral-civic/lea/DEC2020/Animal_protection.pptx </a:t>
          </a:r>
          <a:endParaRPr lang="en-US" sz="1200" u="sng" kern="1200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3"/>
          </a:endParaRPr>
        </a:p>
      </dsp:txBody>
      <dsp:txXfrm>
        <a:off x="616414" y="2094118"/>
        <a:ext cx="4731309" cy="1438164"/>
      </dsp:txXfrm>
    </dsp:sp>
    <dsp:sp modelId="{6A183881-24E9-4776-A914-DAA68D27BF15}">
      <dsp:nvSpPr>
        <dsp:cNvPr id="0" name=""/>
        <dsp:cNvSpPr/>
      </dsp:nvSpPr>
      <dsp:spPr>
        <a:xfrm>
          <a:off x="489249" y="1886383"/>
          <a:ext cx="1006715" cy="151007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AA26F-1179-4CC5-BF75-E46FE2DDB4C1}">
      <dsp:nvSpPr>
        <dsp:cNvPr id="0" name=""/>
        <dsp:cNvSpPr/>
      </dsp:nvSpPr>
      <dsp:spPr>
        <a:xfrm>
          <a:off x="5712483" y="209411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生活事件事例：與寵物相處</a:t>
          </a:r>
          <a: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4"/>
            </a:rPr>
            <a:t>https://www.edb.gov.hk/attachment/tc/curriculum-development/4-key-tasks/moral-civic/lea/get_along_with_pet.pptx </a:t>
          </a:r>
          <a:endParaRPr lang="en-US" sz="1200" u="sng" kern="1200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4"/>
          </a:endParaRPr>
        </a:p>
      </dsp:txBody>
      <dsp:txXfrm>
        <a:off x="5712483" y="2094118"/>
        <a:ext cx="4731309" cy="1438164"/>
      </dsp:txXfrm>
    </dsp:sp>
    <dsp:sp modelId="{4B80D8B0-AA9F-487C-A6D4-72AF7DB4F4FA}">
      <dsp:nvSpPr>
        <dsp:cNvPr id="0" name=""/>
        <dsp:cNvSpPr/>
      </dsp:nvSpPr>
      <dsp:spPr>
        <a:xfrm>
          <a:off x="5585319" y="1886383"/>
          <a:ext cx="1006715" cy="151007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BD182-EFE5-4FFB-B9CB-A8F5732FD280}">
      <dsp:nvSpPr>
        <dsp:cNvPr id="0" name=""/>
        <dsp:cNvSpPr/>
      </dsp:nvSpPr>
      <dsp:spPr>
        <a:xfrm>
          <a:off x="3185384" y="3865519"/>
          <a:ext cx="5537556" cy="1438164"/>
        </a:xfrm>
        <a:prstGeom prst="rect">
          <a:avLst/>
        </a:prstGeom>
        <a:solidFill>
          <a:srgbClr val="D6DCE5">
            <a:alpha val="6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香港教育城教城電子報</a:t>
          </a:r>
          <a:r>
            <a:rPr lang="en-US" altLang="zh-TW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保護瀕危動物</a:t>
          </a:r>
          <a:r>
            <a:rPr lang="en-US" altLang="zh-TW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由改變生活做起</a:t>
          </a:r>
          <a:r>
            <a:rPr lang="en-US" altLang="zh-TW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5"/>
            </a:rPr>
            <a:t>https://www.edcity.hk/hq/zh-hant/content/%E4%BF%9D%E8%AD%B7%E7%80%95%E5%8D%B1%E5%8B%95%E7%89%A9%E3%80%80%E7%94%B1%E6%94%B9%E8%AE%8A%E7%94%9F%E6%B4%BB%E5%81%9A%E8%B5%B7 </a:t>
          </a:r>
          <a:endParaRPr lang="en-US" sz="1200" u="sng" kern="1200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5"/>
          </a:endParaRPr>
        </a:p>
      </dsp:txBody>
      <dsp:txXfrm>
        <a:off x="3185384" y="3865519"/>
        <a:ext cx="5537556" cy="1438164"/>
      </dsp:txXfrm>
    </dsp:sp>
    <dsp:sp modelId="{90356A35-0917-4FBC-AB83-CF7353158A27}">
      <dsp:nvSpPr>
        <dsp:cNvPr id="0" name=""/>
        <dsp:cNvSpPr/>
      </dsp:nvSpPr>
      <dsp:spPr>
        <a:xfrm>
          <a:off x="2973702" y="3696873"/>
          <a:ext cx="1006715" cy="151007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F2E98-63D0-49EF-88B1-B8CE23A642C3}">
      <dsp:nvSpPr>
        <dsp:cNvPr id="0" name=""/>
        <dsp:cNvSpPr/>
      </dsp:nvSpPr>
      <dsp:spPr>
        <a:xfrm>
          <a:off x="2190298" y="337111"/>
          <a:ext cx="6733422" cy="2046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32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海洋公園及香港海洋公園保育基金 呼籲市民切勿出海近距離追尋西貢鯨魚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kern="12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https://www.oceanpark.com.hk/tc/press-release/ocean-park-and-ocean-park-conservation-foundation-hong-kong-urge-public-to-refrain</a:t>
          </a:r>
          <a:endParaRPr lang="zh-TW" altLang="en-US" sz="105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90298" y="337111"/>
        <a:ext cx="6733422" cy="2046742"/>
      </dsp:txXfrm>
    </dsp:sp>
    <dsp:sp modelId="{85A03E5E-7BE6-4F20-9EC6-FA6F41C7351B}">
      <dsp:nvSpPr>
        <dsp:cNvPr id="0" name=""/>
        <dsp:cNvSpPr/>
      </dsp:nvSpPr>
      <dsp:spPr>
        <a:xfrm>
          <a:off x="2009322" y="41470"/>
          <a:ext cx="1432719" cy="2149079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820F0-ECCB-48FA-82CC-A1D161898BBB}">
      <dsp:nvSpPr>
        <dsp:cNvPr id="0" name=""/>
        <dsp:cNvSpPr/>
      </dsp:nvSpPr>
      <dsp:spPr>
        <a:xfrm>
          <a:off x="2328182" y="2913732"/>
          <a:ext cx="6549576" cy="2046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32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遊戲中覓方向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體驗中悟道理──生命教育互動學習教材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https://www.edb.gov.hk/tc/curriculum-development/4-key-tasks/moral-civic/Newwebsite/Life_understanding.html</a:t>
          </a:r>
          <a:endParaRPr lang="en-US" altLang="zh-TW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28182" y="2913732"/>
        <a:ext cx="6549576" cy="2046742"/>
      </dsp:txXfrm>
    </dsp:sp>
    <dsp:sp modelId="{487AADC4-954F-41CC-AE12-F9FEF9E82462}">
      <dsp:nvSpPr>
        <dsp:cNvPr id="0" name=""/>
        <dsp:cNvSpPr/>
      </dsp:nvSpPr>
      <dsp:spPr>
        <a:xfrm>
          <a:off x="2055283" y="2618092"/>
          <a:ext cx="1432719" cy="2149079"/>
        </a:xfrm>
        <a:prstGeom prst="rect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ECE6-D22F-496B-95C3-DE7C1C894660}" type="datetimeFigureOut">
              <a:rPr lang="zh-HK" altLang="en-US" smtClean="0"/>
              <a:t>14/9/2023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dirty="0" smtClean="0"/>
              <a:t>Edit Master text styles</a:t>
            </a:r>
          </a:p>
          <a:p>
            <a:pPr lvl="1"/>
            <a:r>
              <a:rPr lang="en-US" altLang="zh-HK" dirty="0" smtClean="0"/>
              <a:t>Second level</a:t>
            </a:r>
          </a:p>
          <a:p>
            <a:pPr lvl="2"/>
            <a:r>
              <a:rPr lang="en-US" altLang="zh-HK" dirty="0" smtClean="0"/>
              <a:t>Third level</a:t>
            </a:r>
          </a:p>
          <a:p>
            <a:pPr lvl="3"/>
            <a:r>
              <a:rPr lang="en-US" altLang="zh-HK" dirty="0" smtClean="0"/>
              <a:t>Fourth level</a:t>
            </a:r>
          </a:p>
          <a:p>
            <a:pPr lvl="4"/>
            <a:r>
              <a:rPr lang="en-US" altLang="zh-HK" dirty="0" smtClean="0"/>
              <a:t>Fifth level</a:t>
            </a:r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EA9E-33DC-4688-A2CE-5299C48A62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723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gislation.gov.hk/hk/cap170!zh-Hant-HK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gislation.gov.hk/hk/cap170!zh-Hant-HK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3089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836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>
                <a:effectLst/>
              </a:rPr>
              <a:t>活動二：討論及反思</a:t>
            </a:r>
            <a:r>
              <a:rPr lang="en-US" altLang="zh-TW" b="1" dirty="0" smtClean="0">
                <a:effectLst/>
              </a:rPr>
              <a:t/>
            </a:r>
            <a:br>
              <a:rPr lang="en-US" altLang="zh-TW" b="1" dirty="0" smtClean="0">
                <a:effectLst/>
              </a:rPr>
            </a:br>
            <a:r>
              <a:rPr lang="zh-TW" altLang="en-US" b="1" dirty="0" smtClean="0">
                <a:effectLst/>
              </a:rPr>
              <a:t>觀看影片及細閱資料，然後分組討論及回應問題。</a:t>
            </a:r>
            <a:endParaRPr lang="en-US" altLang="zh-TW" b="1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2195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>
                <a:effectLst/>
              </a:rPr>
              <a:t>參考答案：</a:t>
            </a:r>
            <a:endParaRPr lang="en-US" altLang="zh-TW" b="1" dirty="0" smtClean="0">
              <a:effectLst/>
            </a:endParaRPr>
          </a:p>
          <a:p>
            <a:endParaRPr lang="en-US" altLang="zh-HK" b="1" dirty="0" smtClean="0">
              <a:effectLst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/>
              <a:t>試列出</a:t>
            </a:r>
            <a:r>
              <a:rPr lang="en-US" altLang="zh-TW" sz="1200" dirty="0" smtClean="0"/>
              <a:t>3</a:t>
            </a:r>
            <a:r>
              <a:rPr lang="zh-TW" altLang="en-US" sz="1200" dirty="0" smtClean="0"/>
              <a:t>種你曾在郊外見過的野生動物。</a:t>
            </a:r>
            <a:endParaRPr lang="en-US" altLang="zh-TW" sz="120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/>
              <a:t>學生可能舉出的野生動物例子：東亞豪豬、野豬、赤麂、赤腹松鼠、蝙蝠、野貓、野狗、黃牛、水牛、猴子、果子狸、江豚、中華白海豚等</a:t>
            </a:r>
            <a:endParaRPr lang="en-US" altLang="zh-TW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zh-TW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>
                <a:solidFill>
                  <a:schemeClr val="bg1"/>
                </a:solidFill>
              </a:rPr>
              <a:t>根據參考資料及就你所知，大自然與生物多樣性對我們重要嗎？為甚麼？</a:t>
            </a:r>
            <a:endParaRPr lang="en-US" altLang="zh-TW" sz="1200" dirty="0" smtClean="0">
              <a:solidFill>
                <a:schemeClr val="bg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受惠於生物多樣性帶來的多種益處。以香港而言，這些益處（又稱為「生態系統服務」）的形式不一而足，包括生活所需（例如土地和海洋提供食物及樹木製造氧氣並調節氣候）或是物質以外的文化生活（例如美學和精神價值及康樂和教育活動）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可參考：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https://bih.gov.hk/tc/home/index.html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zh-TW" sz="12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</a:rPr>
              <a:t>我們應如何保護野生動物，並與牠們和諧共存？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/>
              <a:t>順應自然規律，尊重生物的天然習性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/>
              <a:t>加強對大自然的認知及保育意識</a:t>
            </a:r>
            <a:endParaRPr lang="en-US" altLang="zh-TW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/>
              <a:t>遵守</a:t>
            </a:r>
            <a:r>
              <a:rPr lang="en-US" altLang="zh-TW" sz="1200" dirty="0" smtClean="0"/>
              <a:t>《</a:t>
            </a:r>
            <a:r>
              <a:rPr lang="zh-TW" altLang="en-US" sz="1200" dirty="0" smtClean="0"/>
              <a:t>野生動物保護條例</a:t>
            </a:r>
            <a:r>
              <a:rPr lang="en-US" altLang="zh-TW" sz="1200" dirty="0" smtClean="0"/>
              <a:t>》(</a:t>
            </a:r>
            <a:r>
              <a:rPr lang="zh-TW" altLang="en-US" sz="1200" dirty="0" smtClean="0"/>
              <a:t>香港法例第</a:t>
            </a:r>
            <a:r>
              <a:rPr lang="en-US" altLang="zh-TW" sz="1200" dirty="0" smtClean="0"/>
              <a:t>170</a:t>
            </a:r>
            <a:r>
              <a:rPr lang="zh-TW" altLang="en-US" sz="1200" dirty="0" smtClean="0"/>
              <a:t>章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，例如：所有在</a:t>
            </a:r>
            <a:r>
              <a:rPr lang="en-US" altLang="zh-TW" sz="1200" dirty="0" smtClean="0"/>
              <a:t>《</a:t>
            </a:r>
            <a:r>
              <a:rPr lang="zh-TW" altLang="en-US" sz="1200" dirty="0" smtClean="0"/>
              <a:t>野生動物保護條例</a:t>
            </a:r>
            <a:r>
              <a:rPr lang="en-US" altLang="zh-TW" sz="1200" dirty="0" smtClean="0"/>
              <a:t>》</a:t>
            </a:r>
            <a:r>
              <a:rPr lang="zh-TW" altLang="en-US" sz="1200" dirty="0" smtClean="0"/>
              <a:t>附表</a:t>
            </a:r>
            <a:r>
              <a:rPr lang="en-US" altLang="zh-TW" sz="1200" dirty="0" smtClean="0"/>
              <a:t>2</a:t>
            </a:r>
            <a:r>
              <a:rPr lang="zh-TW" altLang="en-US" sz="1200" dirty="0" smtClean="0"/>
              <a:t>中列明的受保護野生動物都是受法例保護，任何人不得狩獵、故意干擾、售賣、出口、或管有受保護的本地野生動物。如干犯法例，一經定罪，最高可被判罰款十萬元及入獄一年。</a:t>
            </a:r>
            <a:endParaRPr lang="en-US" altLang="zh-TW" sz="120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/>
              <a:t>可參考：</a:t>
            </a:r>
            <a:r>
              <a:rPr lang="en-US" altLang="zh-HK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hlinkClick r:id="rId3"/>
              </a:rPr>
              <a:t>https://www.elegislation.gov.hk/hk/cap170!zh-Hant-HK</a:t>
            </a:r>
            <a:endParaRPr lang="en-US" altLang="zh-HK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6429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697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先讓學生就情境的正反兩面作思考，並以戲劇習式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/>
              <a:t>良心胡同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」（</a:t>
            </a:r>
            <a:r>
              <a:rPr lang="zh-TW" altLang="en-US" dirty="0" smtClean="0"/>
              <a:t>學生面對面排成兩行，代表相反的立場。情境中的主角走過兩行人中間的小巷，每當經過一對學生時，兩位學生分別說出一句話，去影響、說服那個角色作出合乎自己一方看法的決定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），促進學生反思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可能出現的立場和答案</a:t>
            </a:r>
            <a:endParaRPr lang="en-US" altLang="zh-HK" dirty="0" smtClean="0"/>
          </a:p>
          <a:p>
            <a:endParaRPr lang="en-US" altLang="zh-HK" dirty="0" smtClean="0"/>
          </a:p>
          <a:p>
            <a:r>
              <a:rPr lang="zh-TW" altLang="en-US" b="1" dirty="0" smtClean="0"/>
              <a:t>應邀參與：</a:t>
            </a:r>
            <a:endParaRPr lang="en-US" altLang="zh-TW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0" dirty="0" smtClean="0"/>
              <a:t>個人的喜好，滿足對大自然的好奇心</a:t>
            </a:r>
            <a:endParaRPr lang="en-US" altLang="zh-TW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0" dirty="0" smtClean="0"/>
              <a:t>受朋輩或社交媒體的影響，看來出海尋鯨是一個潮流</a:t>
            </a:r>
            <a:endParaRPr lang="en-US" altLang="zh-TW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在參與這樣的活動時，確保活動是由專業和負責任的導遊或船隊進行，並且他們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遵守相應的生態旅遊原則和規定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，未嘗不可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/>
              <a:t>不應邀參與（價值觀及態度：同理心、尊重、珍惜、守法）：</a:t>
            </a:r>
            <a:endParaRPr lang="en-US" altLang="zh-TW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對海洋生態的尊重：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尋鯨活動可能對海洋生態產生干擾，尤其是對於敏感的海洋生物。在考慮選擇參與這樣的活動時，應遵守相應的生態旅遊原則和規定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野生動物保護：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野生動物如抹香鯨是珍貴的物種，我們應該確保在與牠們互動時不造成傷害或干擾，避免驚擾和干擾抹香鯨的生活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遵守政府的指引及法規：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了解野生動物保護法規和指引，以及認識相關法規和指引背後的原因</a:t>
            </a:r>
          </a:p>
          <a:p>
            <a:endParaRPr lang="en-US" altLang="zh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教師錦囊：</a:t>
            </a:r>
            <a:endParaRPr lang="en-US" altLang="zh-TW" dirty="0" smtClean="0"/>
          </a:p>
          <a:p>
            <a:r>
              <a:rPr lang="zh-TW" altLang="en-US" dirty="0" smtClean="0"/>
              <a:t>如有學生選擇「應邀參與」，老師應適時引導學生代入動物的角，度思考生活如何受人類的行為所影響，以及帶來的後果，例如：感到壓力、迷路、受傷、以至死亡，藉此培養學生的同理心、尊重生命及自律的價值觀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1146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結合中華文化元素及生命教育，以儒家思想為例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參考資料：</a:t>
            </a:r>
            <a:endParaRPr lang="en-US" altLang="zh-TW" dirty="0" smtClean="0"/>
          </a:p>
          <a:p>
            <a:r>
              <a:rPr lang="zh-TW" altLang="en-US" dirty="0" smtClean="0"/>
              <a:t>「仁民愛物」（</a:t>
            </a:r>
            <a:r>
              <a:rPr lang="en-US" altLang="zh-TW" dirty="0" smtClean="0"/>
              <a:t>https://www.edb.gov.hk/attachment/tc/curriculum-development/kla/chi-edu/chinese-culture/Proverb-C1-03_pri.pdf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延伸閱讀：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教育局教育多媒體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處世的智慧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己所不欲，勿施於人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論語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衞靈公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endParaRPr lang="en-US" altLang="zh-TW" dirty="0" smtClean="0"/>
          </a:p>
          <a:p>
            <a:r>
              <a:rPr lang="en-US" dirty="0" smtClean="0"/>
              <a:t>https://emm.edcity.hk/media/%E8%99%95%E4%B8%96%E7%9A%84%E6%99%BA%E6%85%A7%28%E4%BA%8C%29/0_34i4fco0?st=0&amp;ed=118</a:t>
            </a:r>
          </a:p>
          <a:p>
            <a:endParaRPr lang="en-US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教育局教育多媒體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處世的智慧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</a:t>
            </a:r>
          </a:p>
          <a:p>
            <a:r>
              <a:rPr lang="en-US" dirty="0" smtClean="0"/>
              <a:t>https://emm.edcity.hk/media/%E8%99%95%E4%B8%96%E7%9A%84%E6%99%BA%E6%85%A7%28%E4%BA%8C%29/0_34i4fco0?st=374&amp;ed=759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6051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/>
              <a:t>儒家思想：</a:t>
            </a:r>
            <a:endParaRPr lang="en-US" altLang="zh-TW" b="1" dirty="0" smtClean="0"/>
          </a:p>
          <a:p>
            <a:r>
              <a:rPr lang="zh-TW" altLang="en-US" dirty="0" smtClean="0"/>
              <a:t>重視人與自然和諧，人是自然界的一部分，需注意保護人類賴以生存的自然環境。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b="1" dirty="0" smtClean="0"/>
              <a:t>價值觀和態度：</a:t>
            </a:r>
            <a:endParaRPr lang="en-US" altLang="zh-TW" b="1" dirty="0" smtClean="0"/>
          </a:p>
          <a:p>
            <a:r>
              <a:rPr lang="zh-TW" altLang="en-US" dirty="0" smtClean="0"/>
              <a:t>關愛、同理心、共融、和諧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5147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香港法例：</a:t>
            </a:r>
            <a:r>
              <a:rPr lang="en-US" altLang="zh-TW" b="1" dirty="0" smtClean="0">
                <a:solidFill>
                  <a:schemeClr val="bg1"/>
                </a:solidFill>
              </a:rPr>
              <a:t>《</a:t>
            </a:r>
            <a:r>
              <a:rPr lang="zh-TW" altLang="en-US" b="1" dirty="0" smtClean="0">
                <a:solidFill>
                  <a:schemeClr val="bg1"/>
                </a:solidFill>
              </a:rPr>
              <a:t>野生動物保護條例</a:t>
            </a:r>
            <a:r>
              <a:rPr lang="en-US" altLang="zh-TW" b="1" dirty="0" smtClean="0">
                <a:solidFill>
                  <a:schemeClr val="bg1"/>
                </a:solidFill>
              </a:rPr>
              <a:t>》</a:t>
            </a:r>
          </a:p>
          <a:p>
            <a:r>
              <a:rPr lang="en-US" altLang="zh-HK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hlinkClick r:id="rId3"/>
              </a:rPr>
              <a:t>https://www.elegislation.gov.hk/hk/cap170!zh-Hant-HK</a:t>
            </a:r>
            <a:endParaRPr lang="en-US" altLang="zh-HK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2329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完成課堂後，教師可安排同學通過短文撰寫作反思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題目：面對自然受到破壞及野生動物生命受到威脅，我們應如何從生活上</a:t>
            </a:r>
            <a:r>
              <a:rPr lang="zh-TW" alt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培養</a:t>
            </a:r>
            <a:r>
              <a:rPr lang="zh-TW" alt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良好習慣及正面健康的生活態度面對？</a:t>
            </a:r>
            <a:endParaRPr lang="zh-TW" altLang="zh-HK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面對自然受到破壞和野生動物生命受到威脅，我們可以從以下方面思考，並培養良好的生活習慣：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教育和意識：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過學習和教育來提高自己的環保意識，增加對自然環境和野生動物保護的了解和認識。包括多閱覽相關資料、參加環境保護組織的活動、觀看紀錄片、參與環境教育課程等。通過不斷學習，我們可以更全面地理解問題和現況，並找到解決問題和持續改善的方法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減少生活足跡：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努力減少自己對自然環境的影響，將可持續性的概念納入生活中的各個方面。包括節約能源、減少用水、減少廢棄物產生、選擇可持續和環保產品等。我們可以通過節能減排、推廣循環經濟和資源回收等行為，減少對自然資源的需求和壓力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購買可持續產品：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選擇購買符合環保和可持續標準的產品，如有機食品、再生產品、能源高效產品等。這樣可以支持可持續生產和消費模式，減少對環境的負擔。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主動參與保育行動：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可以主動參與保育行動。這可以是參加當地的環境保護活動、參與生態修復項目、參與野生動物保育計劃等。通過實際參與，我們可以為自然環境和野生動物做出積極的貢獻。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3411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573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2233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7471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599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預習：教師可先讓學生搜集鯨魚的身體構造和生活習性，以作為思考和討論的基礎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生活於全球熱帶到溫帶海域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分佈於太平洋、大西洋和印度洋的溫暖水域，水溫高於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16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攝氏度，偏好遠洋離岸，尋找高生產力、糧食豐饒的海域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通常單獨行動，或兩頭共游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壽命大約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歲，有紀錄以來年齡最大的為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歲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也可參考以下網站：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https://www.fisheries.noaa.gov/species/brydes-whale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https://www.oceanpark.com.hk/tc/press-release/ocean-park-and-ocean-park-conservation-foundation-hong-kong-urge-public-to-refrain</a:t>
            </a:r>
          </a:p>
          <a:p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207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預計時間：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學生可依據上述思考方向，列出要點，並與鄰近的同學分享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選出一至兩位學生向全班匯報其分享內容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AutoNum type="arabicPeriod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182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教師錦囊：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可運用不同戲劇習式（參考資料：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https://www.edb.gov.hk/attachment/tc/curriculum-development/kla/chi-edu/resources/primary/lang/2012.6.9_4_drama_study_hkrt.pdf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），如「</a:t>
            </a:r>
            <a:r>
              <a:rPr lang="zh-TW" altLang="en-US" dirty="0" smtClean="0"/>
              <a:t>事件重演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dirty="0" smtClean="0"/>
              <a:t>定格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/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/>
              <a:t>儀式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/>
              <a:t>等，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讓學生嘗試代入小鯨魚的處境，反思人類行為對大自然的影響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教學過程中教師宜適當凸顯「同理心」、「感恩」、「珍惜」、「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責任感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守法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」及「尊重自然及生命」等正確價值觀和態度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可協助學生整理鯨魚或會面對的處境及結果（如生活環境或會被破壞／污染、影響覓食、迷失方向、自身安全受威脅等）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7960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教師錦囊：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教師可於學生匯報時，以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「推測後果」思維圖，</a:t>
            </a:r>
            <a:r>
              <a:rPr lang="zh-TW" altLang="en-US" dirty="0" smtClean="0"/>
              <a:t>整理人類認為微不足道／自私的行為，會為鯨魚帶來甚麼嚴重的後果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679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教師錦囊：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人類行為鯨魚帶來甚麼嚴重的後果</a:t>
            </a:r>
            <a:endParaRPr lang="en-US" altLang="zh-TW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破壞生活環境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人類帶來的</a:t>
            </a:r>
            <a:r>
              <a:rPr lang="zh-TW" altLang="en-US" dirty="0" smtClean="0"/>
              <a:t>垃圾及船隻的油污會破壞／污染鯨魚的生活環境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影響覓食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鯨魚屬於敏感物種，很容易受到噪音、突然移動和人為滋擾所影響</a:t>
            </a:r>
            <a:endParaRPr lang="en-US" altLang="zh-TW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鯨魚到西貢主要為了覓食，船隻頻繁的往來及遊人製造的噪音會嚇到鯨魚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迷失方向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船聲、岸邊城市的吵鬧聲，會影響鯨魚的導航，使其迷失方向</a:t>
            </a:r>
            <a:endParaRPr lang="en-US" altLang="zh-TW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自身安全受威脅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船隻的機件、油污均對鯨魚的健康帶來直接的壞影響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教學過程中教師宜適當凸顯「同理心」、「感恩」、「珍惜」、「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責任感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守法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」、「自律」及「尊重自然及生命」等正確價值觀和態度</a:t>
            </a:r>
            <a:endParaRPr lang="zh-HK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914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教師可預先搜尋有關布氏鯨的資料，並向學生作簡單介紹，例如：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生活於全球熱帶到溫帶海域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分佈於太平洋、大西洋和印度洋的溫暖水域，水溫高於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攝氏度，偏好遠洋離岸，尋找高生產力、糧食豐饒的海域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通常單獨行動，或兩頭共游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心臟非常大，可以重達一千磅。這是因為鯨魚需要將大量氧氣運送到身體各個部位，以應對長時間的潛水。鯨魚的心臟也可以在潛水時停止跳動，以節省能量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鯨魚的舌頭非常大，重量可以達到兩萬磅。這是因為鯨魚需要用舌頭捕捉獵物，並將其送入口腔進行消化。鯨魚的舌頭也可以被用來將水從口腔中排出，以避免過量攝入鹽分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鯨魚的耳朵是內耳，位於頭部的兩側。鯨魚能夠通過聽覺感知聲音，並用聲納來尋找獵物和判斷方向。鯨魚的聽力非常靈敏，可以聽到超過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萬赫茲的高頻聲音，這是人類無法聽到的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鯨魚的大腦非常發達，擁有最大的腦部之一。鯨魚的大腦主要負責記憶、學習和情感等方面的功能。研究表明，鯨魚能夠表現出智慧、同理心和社交能力等高級行為。這意味著鯨魚有著超強的智商和記憶力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布氏鲸的主食以沙丁魚、鯷魚、鯖魚及鯡魚等魚群為主，以「陷阱進食」方式來捕獵，即在水面張開大嘴，把大量水連同目標食物一同吞入口中，然後經鯨鬚板過濾海水中留下食物再吞下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壽命大約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歲，有紀錄以來年齡最大的為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</a:t>
            </a:r>
            <a:endParaRPr lang="en-US" dirty="0" smtClean="0"/>
          </a:p>
          <a:p>
            <a:endParaRPr lang="en-US" dirty="0" smtClean="0"/>
          </a:p>
          <a:p>
            <a:r>
              <a:rPr lang="zh-TW" altLang="en-US" dirty="0" smtClean="0"/>
              <a:t>也可參考以下網站：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https://www.fisheries.noaa.gov/species/brydes-whale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https://www.oceanpark.com.hk/tc/press-release/ocean-park-and-ocean-park-conservation-foundation-hong-kong-urge-public-to-refrain</a:t>
            </a:r>
          </a:p>
          <a:p>
            <a:endParaRPr lang="en-US" dirty="0" smtClean="0"/>
          </a:p>
          <a:p>
            <a:r>
              <a:rPr lang="zh-TW" altLang="en-US" dirty="0" smtClean="0"/>
              <a:t>教師錦囊：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教師介紹布氏鯨時，應引導學生</a:t>
            </a:r>
            <a:r>
              <a:rPr lang="zh-TW" altLang="en-US" b="1" dirty="0" smtClean="0"/>
              <a:t>欣賞布氏鯨奇特的身體構造及功能，肯定生命的價值及奧妙</a:t>
            </a:r>
            <a:endParaRPr 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459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教師錦囊：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教師應引導學生思考人類往往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可能</a:t>
            </a:r>
            <a:r>
              <a:rPr lang="zh-TW" altLang="en-US" dirty="0" smtClean="0"/>
              <a:t>因為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對鯨魚及其他動物的好奇，反而會為鯨魚或其他動物構成壓力和威脅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人類應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順應自然規律，尊重生物的天然習性</a:t>
            </a:r>
            <a:endParaRPr lang="en-US" altLang="zh-TW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應加強對大自然的認知及保育意識，學習與大自然和平共處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應以理解和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互相尊重為基本原則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，給予動植物一個自然成長和生活的空間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547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245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013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958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272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114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48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098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405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710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792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15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8041E-ACB1-43A6-8763-A6D468D41E2A}" type="datetimeFigureOut">
              <a:rPr lang="zh-HK" altLang="en-US" smtClean="0"/>
              <a:pPr/>
              <a:t>14/9/2023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02D2E-9FCE-4D6F-BD9A-2A08E31DE5B9}" type="slidenum">
              <a:rPr lang="zh-HK" altLang="en-US" smtClean="0"/>
              <a:pPr/>
              <a:t>‹#›</a:t>
            </a:fld>
            <a:endParaRPr lang="zh-HK" altLang="en-US"/>
          </a:p>
        </p:txBody>
      </p:sp>
      <p:pic>
        <p:nvPicPr>
          <p:cNvPr id="7" name="Picture 2" descr="Free photo pastel ombre ocean waves background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9%A6%99%E6%B8%AF%E7%9A%84%E9%87%8E%E7%94%9F%E5%8B%95%E7%89%A9/0_lx9zw66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egislation.gov.hk/hk/cap170!zh-Hant-H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0107" y="2621242"/>
            <a:ext cx="1641550" cy="585193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生命教育</a:t>
            </a:r>
            <a:endParaRPr lang="zh-HK" altLang="en-US" sz="1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89" y="828534"/>
            <a:ext cx="9481847" cy="1619940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別讓一切只成回憶</a:t>
            </a:r>
            <a:r>
              <a:rPr lang="en-US" altLang="zh-TW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</a:p>
          <a:p>
            <a:pPr algn="l"/>
            <a:r>
              <a:rPr lang="zh-TW" altLang="en-U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動物，</a:t>
            </a:r>
            <a:r>
              <a:rPr lang="zh-TW" altLang="en-U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與大自然和諧共處</a:t>
            </a:r>
            <a:endParaRPr lang="en-US" altLang="zh-TW" sz="5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2886" y="6581001"/>
            <a:ext cx="2832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</a:rPr>
              <a:t>圖片來源：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https://www.freepik.com/</a:t>
            </a:r>
            <a:endParaRPr lang="zh-HK" alt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ree vector cute sea animals s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8" b="6638"/>
          <a:stretch/>
        </p:blipFill>
        <p:spPr bwMode="auto">
          <a:xfrm>
            <a:off x="7536374" y="3486150"/>
            <a:ext cx="4243167" cy="2819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>
            <a:off x="457200" y="2524579"/>
            <a:ext cx="9267825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6255" y="2791184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價值觀教育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初中至高中</a:t>
            </a:r>
            <a:b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</a:t>
            </a:r>
            <a:b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德育、公民及國民教育組製作</a:t>
            </a:r>
            <a:b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56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284811"/>
              </p:ext>
            </p:extLst>
          </p:nvPr>
        </p:nvGraphicFramePr>
        <p:xfrm>
          <a:off x="830229" y="104426"/>
          <a:ext cx="10400990" cy="664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2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133" y="405369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認識生命、欣賞生命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5349" y="1444801"/>
            <a:ext cx="10205065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502183890"/>
              </p:ext>
            </p:extLst>
          </p:nvPr>
        </p:nvGraphicFramePr>
        <p:xfrm>
          <a:off x="794133" y="1972019"/>
          <a:ext cx="10306282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26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尊重生命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7155" y="1859653"/>
            <a:ext cx="10577689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香港水域近岸且較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淺，因此鯨魚出沒並不常見，是罕見的自然生態景象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思考題：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研究牠在茫茫大海中游到西貢海域覓食的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人類行為鯨魚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帶來的嚴重後果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5349" y="1444801"/>
            <a:ext cx="10205065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696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2093" y="2638218"/>
            <a:ext cx="7675033" cy="13208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 </a:t>
            </a:r>
            <a:r>
              <a:rPr lang="zh-TW" altLang="en-US" sz="4000" dirty="0" smtClean="0"/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及反思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（觀看影片及細閱資料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，並進行分組討論）</a:t>
            </a: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1332" y="658100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</a:rPr>
              <a:t>影片來源：教育局教育多媒體</a:t>
            </a:r>
            <a:endParaRPr lang="zh-HK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1294" y="1215846"/>
            <a:ext cx="3135768" cy="1362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2093" y="2568016"/>
            <a:ext cx="8037607" cy="1299486"/>
          </a:xfrm>
          <a:prstGeom prst="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9867" y="1401059"/>
            <a:ext cx="2845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1035" y="349161"/>
            <a:ext cx="3549963" cy="34692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觀看影片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：教育局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野生動物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HK" sz="160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304" y="696087"/>
            <a:ext cx="7366590" cy="5445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3542" t="37037" r="22604" b="38333"/>
          <a:stretch/>
        </p:blipFill>
        <p:spPr>
          <a:xfrm>
            <a:off x="10969730" y="5436704"/>
            <a:ext cx="1144297" cy="1144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61332" y="658100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</a:rPr>
              <a:t>影片來源：教育局教育多媒體</a:t>
            </a:r>
            <a:endParaRPr lang="zh-HK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0794" y="2055485"/>
            <a:ext cx="88631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種你曾在郊外見過的野生動物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根據參考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資料及就你所知，大自然與生物多樣性對我們重要嗎？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我們應如何保護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野生動物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，並與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牠們和諧共存？</a:t>
            </a:r>
          </a:p>
        </p:txBody>
      </p:sp>
      <p:sp>
        <p:nvSpPr>
          <p:cNvPr id="8" name="矩形 7"/>
          <p:cNvSpPr/>
          <p:nvPr/>
        </p:nvSpPr>
        <p:spPr>
          <a:xfrm>
            <a:off x="750794" y="1446661"/>
            <a:ext cx="10205065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0794" y="639896"/>
            <a:ext cx="5383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  <a:r>
              <a:rPr lang="zh-TW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99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4245" y="2886697"/>
            <a:ext cx="2902817" cy="113865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人生抉擇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1332" y="658100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</a:rPr>
              <a:t>影片來源：教育局教育多媒體</a:t>
            </a:r>
            <a:endParaRPr lang="zh-HK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1294" y="1215846"/>
            <a:ext cx="3135768" cy="1362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2093" y="2568016"/>
            <a:ext cx="7910607" cy="1299486"/>
          </a:xfrm>
          <a:prstGeom prst="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9867" y="1401059"/>
            <a:ext cx="2845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活動三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6769"/>
            <a:ext cx="11280204" cy="463459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有新聞報導指出，近日有人發現一條小抹香鯨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在香港水域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內出沒，剛巧有朋友邀請你一同出海尋鯨，你會應邀同行嗎？</a:t>
            </a: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9686" y="6581001"/>
            <a:ext cx="2832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</a:rPr>
              <a:t>圖片來源：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https://www.freepik.com/</a:t>
            </a:r>
            <a:endParaRPr lang="zh-HK" alt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Photo underwater wild world large whale at bottom of pacific oc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81" y="2803769"/>
            <a:ext cx="4249713" cy="283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91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中華文化小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尊重生命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0794" y="1446661"/>
            <a:ext cx="10205065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36221698"/>
              </p:ext>
            </p:extLst>
          </p:nvPr>
        </p:nvGraphicFramePr>
        <p:xfrm>
          <a:off x="600529" y="1908403"/>
          <a:ext cx="10990942" cy="567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92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6066"/>
            <a:ext cx="8009466" cy="4307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儒家思想：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儒家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重視人與自然和諧統一，認為人是自然界的一部分、天人是相通的，提倡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天人合一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「仁者以天地萬物為一體」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，注意保護人類賴以生存的自然環境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「贊天地之化育，則可以與天地參矣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大自然和諧共存，幫助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大地培育生命，就可以與天地並列為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Statue of Confucius at Temple in Shanghai, Chi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r="6808" b="8779"/>
          <a:stretch/>
        </p:blipFill>
        <p:spPr bwMode="auto">
          <a:xfrm>
            <a:off x="9001860" y="2943382"/>
            <a:ext cx="2837793" cy="1945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8969202" y="6550223"/>
            <a:ext cx="3273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</a:rPr>
              <a:t>圖片來源：</a:t>
            </a:r>
            <a:r>
              <a:rPr lang="en-US" altLang="zh-TW" sz="1400" b="1" dirty="0" smtClean="0">
                <a:solidFill>
                  <a:schemeClr val="bg1"/>
                </a:solidFill>
              </a:rPr>
              <a:t>https://www.freepik.com/</a:t>
            </a:r>
            <a:endParaRPr lang="zh-HK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142959">
            <a:off x="10094041" y="4997888"/>
            <a:ext cx="120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孔子像</a:t>
            </a:r>
            <a:endParaRPr lang="zh-HK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49904" y="370503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中華文化小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尊重生命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2498" y="1452039"/>
            <a:ext cx="10205065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017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" y="241598"/>
            <a:ext cx="11781010" cy="6904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09290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</a:rPr>
              <a:t>學習重點</a:t>
            </a:r>
            <a:endParaRPr lang="zh-HK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9686" y="6581001"/>
            <a:ext cx="2832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</a:rPr>
              <a:t>圖片來源：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https://www.freepik.com/</a:t>
            </a:r>
            <a:endParaRPr lang="zh-HK" alt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28321"/>
              </p:ext>
            </p:extLst>
          </p:nvPr>
        </p:nvGraphicFramePr>
        <p:xfrm>
          <a:off x="677334" y="1760393"/>
          <a:ext cx="10854336" cy="409200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80361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8773975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4812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內容</a:t>
                      </a:r>
                      <a:r>
                        <a:rPr lang="zh-TW" altLang="en-US" sz="23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概要</a:t>
                      </a:r>
                      <a:r>
                        <a:rPr lang="en-US" altLang="zh-TW" sz="23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altLang="zh-TW" sz="23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endParaRPr lang="zh-TW" altLang="en-US" sz="23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3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透過有關野生動物的綜合新聞報導、</a:t>
                      </a:r>
                      <a:r>
                        <a:rPr lang="zh-TW" altLang="en-US" sz="23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短片、相關條例介紹，以及</a:t>
                      </a:r>
                      <a:r>
                        <a:rPr lang="zh-TW" altLang="en-US" sz="2300" strike="sngStrike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</a:rPr>
                        <a:t>相關</a:t>
                      </a:r>
                      <a:r>
                        <a:rPr lang="zh-TW" altLang="en-US" sz="23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課堂活動，加深學生認識大自然與生物多樣性對人類的重要性，並促進他們對人類行為的反思。</a:t>
                      </a:r>
                      <a:endParaRPr lang="en-US" altLang="zh-TW" sz="23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20033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學習</a:t>
                      </a:r>
                      <a:r>
                        <a:rPr lang="zh-TW" altLang="en-US" sz="23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目標</a:t>
                      </a:r>
                      <a:endParaRPr lang="en-US" altLang="zh-TW" sz="23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endParaRPr lang="zh-TW" altLang="en-US" sz="23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3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反</a:t>
                      </a:r>
                      <a:r>
                        <a:rPr lang="zh-TW" altLang="en-US" sz="23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思人類生活方式和行為如何影響大自然與不同生物。</a:t>
                      </a:r>
                      <a:endParaRPr lang="zh-TW" altLang="en-US" sz="23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3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學會</a:t>
                      </a:r>
                      <a:r>
                        <a:rPr lang="zh-TW" altLang="en-US" sz="23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感恩和珍惜大自然的資源，並抱持同理心，能代入動物的角度設想。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3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培養遵規守法的意識，做個盡責的公民。</a:t>
                      </a:r>
                      <a:endParaRPr lang="zh-TW" altLang="en-US" sz="23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60734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價值觀和</a:t>
                      </a:r>
                      <a:r>
                        <a:rPr lang="zh-TW" altLang="en-US" sz="23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態度</a:t>
                      </a:r>
                      <a:endParaRPr lang="zh-TW" altLang="en-US" sz="23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感恩、珍惜、同理心、責任感、守法、自律</a:t>
                      </a:r>
                      <a:endParaRPr lang="zh-TW" altLang="en-US" sz="23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86263" marR="86263" marT="43537" marB="435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4" y="424038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小知識： 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野生動物保護條例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HK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6664"/>
            <a:ext cx="6434666" cy="3880773"/>
          </a:xfrm>
        </p:spPr>
        <p:txBody>
          <a:bodyPr/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根據香港法例第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野生動物保護條例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，所有受保護野生動物，任何人除按照特別許可證行事外，</a:t>
            </a:r>
            <a:r>
              <a:rPr lang="zh-TW" altLang="en-US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不得狩獵、蓄意干擾、售賣或出口，或管有任何受保護的野生動物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一經定罪，最高可被判罰款港幣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$10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萬元及監禁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66" name="Picture 2" descr="鯨魚單嘢，香港人可唔可以學習吓「delay」同埋「唔擺上網」 | LIHKG 討論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8" t="35182" r="26059" b="21068"/>
          <a:stretch/>
        </p:blipFill>
        <p:spPr bwMode="auto">
          <a:xfrm>
            <a:off x="7518400" y="2160589"/>
            <a:ext cx="4419600" cy="306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863600" y="6110069"/>
            <a:ext cx="650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香港法例：</a:t>
            </a:r>
            <a:r>
              <a:rPr lang="en-US" altLang="zh-TW" b="1" dirty="0">
                <a:solidFill>
                  <a:schemeClr val="bg1"/>
                </a:solidFill>
              </a:rPr>
              <a:t>《</a:t>
            </a:r>
            <a:r>
              <a:rPr lang="zh-TW" altLang="en-US" b="1" dirty="0">
                <a:solidFill>
                  <a:schemeClr val="bg1"/>
                </a:solidFill>
              </a:rPr>
              <a:t>野生動物保護條例</a:t>
            </a:r>
            <a:r>
              <a:rPr lang="en-US" altLang="zh-TW" b="1" dirty="0">
                <a:solidFill>
                  <a:schemeClr val="bg1"/>
                </a:solidFill>
              </a:rPr>
              <a:t>》</a:t>
            </a:r>
          </a:p>
          <a:p>
            <a:r>
              <a:rPr lang="en-US" altLang="zh-HK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hlinkClick r:id="rId4"/>
              </a:rPr>
              <a:t>https://www.elegislation.gov.hk/hk/cap170!zh-Hant-HK</a:t>
            </a:r>
            <a:endParaRPr lang="en-US" altLang="zh-HK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2498" y="1452039"/>
            <a:ext cx="10205065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806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59686" y="6581001"/>
            <a:ext cx="2832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</a:rPr>
              <a:t>圖片來源：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https://www.freepik.com/</a:t>
            </a:r>
            <a:endParaRPr lang="zh-HK" alt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6601" y="2245859"/>
            <a:ext cx="4462887" cy="1133475"/>
          </a:xfrm>
        </p:spPr>
        <p:txBody>
          <a:bodyPr>
            <a:noAutofit/>
          </a:bodyPr>
          <a:lstStyle/>
          <a:p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活動後反思</a:t>
            </a:r>
          </a:p>
        </p:txBody>
      </p:sp>
      <p:sp>
        <p:nvSpPr>
          <p:cNvPr id="9" name="矩形 8"/>
          <p:cNvSpPr/>
          <p:nvPr/>
        </p:nvSpPr>
        <p:spPr>
          <a:xfrm>
            <a:off x="2339340" y="3379334"/>
            <a:ext cx="7217410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338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4700" y="864326"/>
            <a:ext cx="11090887" cy="965200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以尊重、欣賞的心態，探索生命的意義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4700" y="2037376"/>
            <a:ext cx="8379239" cy="3862137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同樣生活在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上，我們有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保護及珍視所有生命。野生動物需要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關注。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我們應該以同理心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、感恩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和珍惜的價值觀，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尊重所有地球上的「鄰居」。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生物都有其存在的價值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生態系統中不可或缺的一部分。我們應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尊重牠們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生存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權利，而不是僅僅將牠們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視為人類的附屬品或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。我們需要以行動，齊來保護動物。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700" y="1072176"/>
            <a:ext cx="10205065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74700" y="228600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73" y="3839235"/>
            <a:ext cx="3160127" cy="27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4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872965004"/>
              </p:ext>
            </p:extLst>
          </p:nvPr>
        </p:nvGraphicFramePr>
        <p:xfrm>
          <a:off x="838200" y="1152296"/>
          <a:ext cx="109330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63440" t="36738" r="22527" b="38029"/>
          <a:stretch/>
        </p:blipFill>
        <p:spPr>
          <a:xfrm>
            <a:off x="1123231" y="1443307"/>
            <a:ext cx="1118645" cy="1131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63441" t="36451" r="22365" b="37743"/>
          <a:stretch/>
        </p:blipFill>
        <p:spPr>
          <a:xfrm>
            <a:off x="3519825" y="5017817"/>
            <a:ext cx="1229975" cy="1257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63441" t="37025" r="22365" b="38029"/>
          <a:stretch/>
        </p:blipFill>
        <p:spPr>
          <a:xfrm>
            <a:off x="6211283" y="1406471"/>
            <a:ext cx="1162153" cy="114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/>
          <a:srcRect l="63441" t="37025" r="22365" b="38029"/>
          <a:stretch/>
        </p:blipFill>
        <p:spPr>
          <a:xfrm>
            <a:off x="1097831" y="3226004"/>
            <a:ext cx="1170589" cy="1157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/>
          <a:srcRect l="63440" t="36451" r="22527" b="38316"/>
          <a:stretch/>
        </p:blipFill>
        <p:spPr>
          <a:xfrm>
            <a:off x="6211283" y="3198042"/>
            <a:ext cx="1167857" cy="11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83981238"/>
              </p:ext>
            </p:extLst>
          </p:nvPr>
        </p:nvGraphicFramePr>
        <p:xfrm>
          <a:off x="629478" y="1600200"/>
          <a:ext cx="10933043" cy="500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929" y="1600200"/>
            <a:ext cx="1714500" cy="1714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3929" y="4101173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396" y="66101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你還記得這宗新聞嗎？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964" y="1391664"/>
            <a:ext cx="8366659" cy="4448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綜合新聞報導：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日，一條約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米長的布氏鯨在西貢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出現，專家表示，鯨魚進入西貢海域可能是為了覓食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布氏鯨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將部分身體浮出水面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，引起了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公眾對本地生態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旅遊的興趣，</a:t>
            </a:r>
            <a:r>
              <a:rPr lang="zh-TW" altLang="en-US" sz="2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</a:t>
            </a:r>
            <a:r>
              <a:rPr lang="zh-TW" altLang="en-US" sz="2400" b="1" dirty="0" smtClean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港人及遊</a:t>
            </a:r>
            <a:r>
              <a:rPr lang="zh-TW" altLang="en-US" sz="2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客乘船前往觀賞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，相關的相片及影片甚至在社交平台及媒體被瘋傳。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兩星期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後，由於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鯨者眾，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布氏</a:t>
            </a:r>
            <a:r>
              <a:rPr lang="zh-TW" altLang="en-US" sz="2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鯨懷疑被觀賞船隻的螺旋槳所傷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漁護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署隨即呼籲市民應與保持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布氏鯨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可惜，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鯨魚的屍體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西貢海面被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，死因仍在調查中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59686" y="6581001"/>
            <a:ext cx="2832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</a:rPr>
              <a:t>圖片來源：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https://www.freepik.com/</a:t>
            </a:r>
            <a:endParaRPr lang="zh-HK" altLang="en-US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Vector cute happy kawaii whale vector art isolated cartoon baby anim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89617" l="3355" r="94569">
                        <a14:foregroundMark x1="16613" y1="56230" x2="16613" y2="56230"/>
                        <a14:foregroundMark x1="61821" y1="57668" x2="61821" y2="57668"/>
                      </a14:backgroundRemoval>
                    </a14:imgEffect>
                    <a14:imgEffect>
                      <a14:saturation sat="50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503" y="1644544"/>
            <a:ext cx="4142341" cy="41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02964" y="1056986"/>
            <a:ext cx="9366816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547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40120" y="1017613"/>
            <a:ext cx="3135768" cy="1362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0919" y="2369783"/>
            <a:ext cx="7386495" cy="1229284"/>
          </a:xfrm>
          <a:prstGeom prst="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5117" y="2596854"/>
            <a:ext cx="7544135" cy="810742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假如你是那條小鯨魚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59686" y="6581001"/>
            <a:ext cx="2832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</a:rPr>
              <a:t>圖片來源：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https://www.freepik.com/</a:t>
            </a:r>
            <a:endParaRPr lang="zh-HK" altLang="en-US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Vector cute happy kawaii whale vector art isolated cartoon baby anim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89617" l="3355" r="94569">
                        <a14:foregroundMark x1="16613" y1="56230" x2="16613" y2="56230"/>
                        <a14:foregroundMark x1="61821" y1="57668" x2="61821" y2="57668"/>
                      </a14:backgroundRemoval>
                    </a14:imgEffect>
                    <a14:imgEffect>
                      <a14:saturation sat="50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52" y="2787330"/>
            <a:ext cx="3793671" cy="37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35117" y="1179950"/>
            <a:ext cx="3040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7417" y="728066"/>
            <a:ext cx="11514666" cy="899481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渴望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過著怎樣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生活？你有甚麼話想跟人類說？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7400" y="1692904"/>
            <a:ext cx="8216900" cy="280790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思考方向：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鯨魚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身體構造和生活習性是怎樣的？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承上題，你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鯨魚）會喜歡怎樣的生活環境？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（鯨魚）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會如何看待人類介入你的生活？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9686" y="6581001"/>
            <a:ext cx="2832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</a:rPr>
              <a:t>圖片來源：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https://www.freepik.com/</a:t>
            </a:r>
            <a:endParaRPr lang="zh-HK" alt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Vector cute happy kawaii whale vector art isolated cartoon baby anim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89617" l="3355" r="94569">
                        <a14:foregroundMark x1="16613" y1="56230" x2="16613" y2="56230"/>
                        <a14:foregroundMark x1="61821" y1="57668" x2="61821" y2="5766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308397"/>
            <a:ext cx="4549603" cy="45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93084" y="1264049"/>
            <a:ext cx="11018855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653856" y="1519906"/>
            <a:ext cx="405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（試列出要點，並與鄰近的同學分享）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形圖說文字 4"/>
          <p:cNvSpPr/>
          <p:nvPr/>
        </p:nvSpPr>
        <p:spPr>
          <a:xfrm>
            <a:off x="577850" y="600247"/>
            <a:ext cx="5842000" cy="3762203"/>
          </a:xfrm>
          <a:prstGeom prst="wedgeEllipseCallout">
            <a:avLst>
              <a:gd name="adj1" fmla="val 66010"/>
              <a:gd name="adj2" fmla="val 30838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我（小鯨魚）想說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Vector cute happy kawaii whale vector art isolated cartoon baby anim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89617" l="3355" r="94569">
                        <a14:foregroundMark x1="16613" y1="56230" x2="16613" y2="56230"/>
                        <a14:foregroundMark x1="61821" y1="57668" x2="61821" y2="57668"/>
                      </a14:backgroundRemoval>
                    </a14:imgEffect>
                    <a14:imgEffect>
                      <a14:saturation sat="50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301877"/>
            <a:ext cx="4556123" cy="45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8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5508" y="208463"/>
            <a:ext cx="10955866" cy="1320800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人類的行為會為鯨魚帶來甚麼影響？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20033" y="1237163"/>
            <a:ext cx="9366816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56302263"/>
              </p:ext>
            </p:extLst>
          </p:nvPr>
        </p:nvGraphicFramePr>
        <p:xfrm>
          <a:off x="2381250" y="1529263"/>
          <a:ext cx="7419914" cy="494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0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777425845"/>
              </p:ext>
            </p:extLst>
          </p:nvPr>
        </p:nvGraphicFramePr>
        <p:xfrm>
          <a:off x="2355850" y="1529263"/>
          <a:ext cx="7419914" cy="494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25508" y="208463"/>
            <a:ext cx="10955866" cy="13208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人類的行為會為鯨魚帶來甚麼影響？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0033" y="1237163"/>
            <a:ext cx="9366816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825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24000" y="2293257"/>
            <a:ext cx="9144000" cy="1086077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我們應如何看待生命？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9340" y="3379334"/>
            <a:ext cx="7217410" cy="19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231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65881</TotalTime>
  <Words>3169</Words>
  <Application>Microsoft Office PowerPoint</Application>
  <PresentationFormat>寬螢幕</PresentationFormat>
  <Paragraphs>251</Paragraphs>
  <Slides>24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微軟正黑體</vt:lpstr>
      <vt:lpstr>新細明體</vt:lpstr>
      <vt:lpstr>Arial</vt:lpstr>
      <vt:lpstr>Calibri</vt:lpstr>
      <vt:lpstr>Calibri Light</vt:lpstr>
      <vt:lpstr>Office 佈景主題</vt:lpstr>
      <vt:lpstr>生命教育</vt:lpstr>
      <vt:lpstr>學習重點</vt:lpstr>
      <vt:lpstr>你還記得這宗新聞嗎？</vt:lpstr>
      <vt:lpstr>假如你是那條小鯨魚……</vt:lpstr>
      <vt:lpstr>你渴望過著怎樣的生活？你有甚麼話想跟人類說？　 </vt:lpstr>
      <vt:lpstr>PowerPoint 簡報</vt:lpstr>
      <vt:lpstr>人類的行為會為鯨魚帶來甚麼影響？</vt:lpstr>
      <vt:lpstr>人類的行為會為鯨魚帶來甚麼影響？</vt:lpstr>
      <vt:lpstr>我們應如何看待生命？</vt:lpstr>
      <vt:lpstr>PowerPoint 簡報</vt:lpstr>
      <vt:lpstr>認識生命、欣賞生命</vt:lpstr>
      <vt:lpstr>尊重生命</vt:lpstr>
      <vt:lpstr>  討論及反思 （觀看影片及細閱資料，並進行分組討論）</vt:lpstr>
      <vt:lpstr>PowerPoint 簡報</vt:lpstr>
      <vt:lpstr>PowerPoint 簡報</vt:lpstr>
      <vt:lpstr>人生抉擇 </vt:lpstr>
      <vt:lpstr>PowerPoint 簡報</vt:lpstr>
      <vt:lpstr>中華文化小知識 – 尊重生命</vt:lpstr>
      <vt:lpstr>中華文化小知識 – 尊重生命</vt:lpstr>
      <vt:lpstr>小知識： 《野生動物保護條例》</vt:lpstr>
      <vt:lpstr>活動後反思</vt:lpstr>
      <vt:lpstr> 以尊重、欣賞的心態，探索生命的意義</vt:lpstr>
      <vt:lpstr>參考資料</vt:lpstr>
      <vt:lpstr>參考資料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價值觀教育 高小 教育局  德育、公民及國民教育組製作 2022年10月</dc:title>
  <dc:creator>YU, Wai-kwok</dc:creator>
  <cp:lastModifiedBy>Isaac LEE</cp:lastModifiedBy>
  <cp:revision>421</cp:revision>
  <cp:lastPrinted>2022-09-27T04:43:55Z</cp:lastPrinted>
  <dcterms:created xsi:type="dcterms:W3CDTF">2022-09-26T04:03:29Z</dcterms:created>
  <dcterms:modified xsi:type="dcterms:W3CDTF">2023-09-14T09:19:15Z</dcterms:modified>
</cp:coreProperties>
</file>